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36" r:id="rId2"/>
    <p:sldId id="301" r:id="rId3"/>
    <p:sldId id="260" r:id="rId4"/>
    <p:sldId id="324" r:id="rId5"/>
    <p:sldId id="329" r:id="rId6"/>
    <p:sldId id="267" r:id="rId7"/>
    <p:sldId id="333" r:id="rId8"/>
    <p:sldId id="326" r:id="rId9"/>
    <p:sldId id="337" r:id="rId10"/>
    <p:sldId id="284" r:id="rId11"/>
    <p:sldId id="315" r:id="rId12"/>
    <p:sldId id="334" r:id="rId13"/>
    <p:sldId id="338" r:id="rId14"/>
    <p:sldId id="316" r:id="rId15"/>
    <p:sldId id="325" r:id="rId16"/>
    <p:sldId id="339" r:id="rId17"/>
    <p:sldId id="335" r:id="rId18"/>
    <p:sldId id="327" r:id="rId19"/>
    <p:sldId id="258" r:id="rId20"/>
    <p:sldId id="34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D5"/>
    <a:srgbClr val="474747"/>
    <a:srgbClr val="E32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92" autoAdjust="0"/>
    <p:restoredTop sz="94660"/>
  </p:normalViewPr>
  <p:slideViewPr>
    <p:cSldViewPr snapToGrid="0" showGuides="1">
      <p:cViewPr varScale="1">
        <p:scale>
          <a:sx n="114" d="100"/>
          <a:sy n="114" d="100"/>
        </p:scale>
        <p:origin x="138" y="126"/>
      </p:cViewPr>
      <p:guideLst>
        <p:guide orient="horz" pos="2183"/>
        <p:guide pos="3840"/>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CB626-8D80-403F-913E-C999168BF4E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9DB98-E156-4E52-A01F-B65C378812E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7B6B39-2143-4262-BFA7-A00C0191A39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2CFD18-2511-4162-82A6-37DA447CE31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BA65C-655D-41BB-A30F-BC31422F9EA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7B6B39-2143-4262-BFA7-A00C0191A393}"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2CFD18-2511-4162-82A6-37DA447CE31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BA65C-655D-41BB-A30F-BC31422F9EA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DBBB0-BF7A-44FE-84D7-EED1C5670C4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524001" y="498764"/>
            <a:ext cx="9144000" cy="697490"/>
          </a:xfrm>
        </p:spPr>
        <p:txBody>
          <a:bodyPr anchor="b">
            <a:normAutofit/>
          </a:bodyPr>
          <a:lstStyle>
            <a:lvl1pPr algn="ctr">
              <a:defRPr sz="4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524001" y="1223964"/>
            <a:ext cx="9144000" cy="374217"/>
          </a:xfrm>
        </p:spPr>
        <p:txBody>
          <a:bodyPr>
            <a:normAutofit/>
          </a:bodyPr>
          <a:lstStyle>
            <a:lvl1pPr marL="0" indent="0" algn="ctr">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838200" y="2004684"/>
            <a:ext cx="5256212" cy="471600"/>
          </a:xfrm>
        </p:spPr>
        <p:txBody>
          <a:bodyPr>
            <a:noAutofit/>
          </a:bodyPr>
          <a:lstStyle>
            <a:lvl1pPr marL="0" indent="0">
              <a:buNone/>
              <a:defRPr sz="2400">
                <a:solidFill>
                  <a:schemeClr val="accent1"/>
                </a:solidFill>
              </a:defRPr>
            </a:lvl1pPr>
          </a:lstStyle>
          <a:p>
            <a:pPr lvl="0"/>
            <a:endParaRPr lang="en-AU" dirty="0"/>
          </a:p>
        </p:txBody>
      </p:sp>
      <p:sp>
        <p:nvSpPr>
          <p:cNvPr id="11" name="Text Placeholder 9"/>
          <p:cNvSpPr>
            <a:spLocks noGrp="1"/>
          </p:cNvSpPr>
          <p:nvPr>
            <p:ph type="body" sz="quarter" idx="14"/>
          </p:nvPr>
        </p:nvSpPr>
        <p:spPr>
          <a:xfrm>
            <a:off x="838200" y="2491524"/>
            <a:ext cx="5256212" cy="1759526"/>
          </a:xfrm>
        </p:spPr>
        <p:txBody>
          <a:bodyPr>
            <a:normAutofit/>
          </a:bodyPr>
          <a:lstStyle>
            <a:lvl1pPr marL="0" indent="0">
              <a:buNone/>
              <a:defRPr sz="14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839789" y="4383090"/>
            <a:ext cx="5254625" cy="493712"/>
          </a:xfrm>
        </p:spPr>
        <p:txBody>
          <a:bodyPr>
            <a:normAutofit/>
          </a:bodyPr>
          <a:lstStyle>
            <a:lvl1pPr marL="0" indent="0">
              <a:buNone/>
              <a:defRPr sz="16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839789" y="4876800"/>
            <a:ext cx="5254625" cy="493713"/>
          </a:xfrm>
        </p:spPr>
        <p:txBody>
          <a:bodyPr>
            <a:normAutofit/>
          </a:bodyPr>
          <a:lstStyle>
            <a:lvl1pPr marL="0" indent="0">
              <a:buNone/>
              <a:defRPr sz="12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839789" y="5370513"/>
            <a:ext cx="5256212" cy="360362"/>
          </a:xfrm>
        </p:spPr>
        <p:txBody>
          <a:bodyPr>
            <a:normAutofit/>
          </a:bodyPr>
          <a:lstStyle>
            <a:lvl1pPr marL="0" indent="0">
              <a:buNone/>
              <a:defRPr sz="12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838201" y="6356350"/>
            <a:ext cx="2743200" cy="365125"/>
          </a:xfrm>
        </p:spPr>
        <p:txBody>
          <a:bodyPr/>
          <a:lstStyle>
            <a:lvl1pPr>
              <a:defRPr>
                <a:latin typeface="Lato Light" panose="020F0302020204030203" pitchFamily="34" charset="0"/>
              </a:defRPr>
            </a:lvl1pPr>
          </a:lstStyle>
          <a:p>
            <a:fld id="{722F6D6F-DD99-46DF-A9EA-728D63EA6A31}" type="datetimeFigureOut">
              <a:rPr lang="en-AU" smtClean="0"/>
              <a:t>5/01/2021</a:t>
            </a:fld>
            <a:endParaRPr lang="en-AU" dirty="0"/>
          </a:p>
        </p:txBody>
      </p:sp>
      <p:sp>
        <p:nvSpPr>
          <p:cNvPr id="16" name="Footer Placeholder 4"/>
          <p:cNvSpPr>
            <a:spLocks noGrp="1"/>
          </p:cNvSpPr>
          <p:nvPr>
            <p:ph type="ftr" sz="quarter" idx="11"/>
          </p:nvPr>
        </p:nvSpPr>
        <p:spPr>
          <a:xfrm>
            <a:off x="4038600" y="6356350"/>
            <a:ext cx="4114800" cy="365125"/>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8610600" y="6356350"/>
            <a:ext cx="2743200" cy="365125"/>
          </a:xfrm>
        </p:spPr>
        <p:txBody>
          <a:bodyPr/>
          <a:lstStyle>
            <a:lvl1pPr>
              <a:defRPr>
                <a:latin typeface="Lato Light" panose="020F0302020204030203" pitchFamily="34" charset="0"/>
              </a:defRPr>
            </a:lvl1pPr>
          </a:lstStyle>
          <a:p>
            <a:fld id="{84AD2E7E-F7BA-4F6B-9D0C-0B2331C2AE06}" type="slidenum">
              <a:rPr lang="en-AU" smtClean="0"/>
              <a:t>‹#›</a:t>
            </a:fld>
            <a:endParaRPr lang="en-AU" dirty="0"/>
          </a:p>
        </p:txBody>
      </p:sp>
      <p:sp>
        <p:nvSpPr>
          <p:cNvPr id="19" name="Text Placeholder 18"/>
          <p:cNvSpPr>
            <a:spLocks noGrp="1"/>
          </p:cNvSpPr>
          <p:nvPr>
            <p:ph type="body" sz="quarter" idx="18"/>
          </p:nvPr>
        </p:nvSpPr>
        <p:spPr>
          <a:xfrm>
            <a:off x="6816726" y="2005014"/>
            <a:ext cx="4335463" cy="471487"/>
          </a:xfrm>
        </p:spPr>
        <p:txBody>
          <a:bodyPr>
            <a:normAutofit/>
          </a:bodyPr>
          <a:lstStyle>
            <a:lvl1pPr marL="0" indent="0">
              <a:buNone/>
              <a:defRPr sz="1800"/>
            </a:lvl1pPr>
          </a:lstStyle>
          <a:p>
            <a:pPr lvl="0"/>
            <a:endParaRPr lang="en-AU" dirty="0"/>
          </a:p>
        </p:txBody>
      </p:sp>
      <p:sp>
        <p:nvSpPr>
          <p:cNvPr id="21" name="Text Placeholder 20"/>
          <p:cNvSpPr>
            <a:spLocks noGrp="1"/>
          </p:cNvSpPr>
          <p:nvPr>
            <p:ph type="body" sz="quarter" idx="19"/>
          </p:nvPr>
        </p:nvSpPr>
        <p:spPr>
          <a:xfrm>
            <a:off x="6816726" y="2490788"/>
            <a:ext cx="4335463" cy="938212"/>
          </a:xfrm>
        </p:spPr>
        <p:txBody>
          <a:bodyPr>
            <a:normAutofit/>
          </a:bodyPr>
          <a:lstStyle>
            <a:lvl1pPr marL="0" indent="0">
              <a:buNone/>
              <a:defRPr sz="1200">
                <a:latin typeface="Lato Light" panose="020F0302020204030203" pitchFamily="34" charset="0"/>
              </a:defRPr>
            </a:lvl1pPr>
          </a:lstStyle>
          <a:p>
            <a:pPr lvl="0"/>
            <a:endParaRPr lang="en-AU" dirty="0"/>
          </a:p>
        </p:txBody>
      </p:sp>
    </p:spTree>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6" name="Title 1"/>
          <p:cNvSpPr>
            <a:spLocks noGrp="1"/>
          </p:cNvSpPr>
          <p:nvPr>
            <p:ph type="ctrTitle"/>
          </p:nvPr>
        </p:nvSpPr>
        <p:spPr>
          <a:xfrm>
            <a:off x="1524001" y="498764"/>
            <a:ext cx="9144000" cy="697490"/>
          </a:xfrm>
        </p:spPr>
        <p:txBody>
          <a:bodyPr anchor="b">
            <a:normAutofit/>
          </a:bodyPr>
          <a:lstStyle>
            <a:lvl1pPr algn="ctr">
              <a:defRPr sz="4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524001" y="1223964"/>
            <a:ext cx="9144000" cy="374217"/>
          </a:xfrm>
        </p:spPr>
        <p:txBody>
          <a:bodyPr>
            <a:normAutofit/>
          </a:bodyPr>
          <a:lstStyle>
            <a:lvl1pPr marL="0" indent="0" algn="ctr">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en-US" dirty="0"/>
              <a:t>Click to edit Master subtitle style</a:t>
            </a:r>
            <a:endParaRPr lang="en-AU" dirty="0"/>
          </a:p>
        </p:txBody>
      </p:sp>
      <p:sp>
        <p:nvSpPr>
          <p:cNvPr id="9" name="Chart Placeholder 8"/>
          <p:cNvSpPr>
            <a:spLocks noGrp="1"/>
          </p:cNvSpPr>
          <p:nvPr>
            <p:ph type="chart" sz="quarter" idx="10"/>
          </p:nvPr>
        </p:nvSpPr>
        <p:spPr>
          <a:xfrm>
            <a:off x="1357314" y="2408648"/>
            <a:ext cx="4738687" cy="3612740"/>
          </a:xfrm>
        </p:spPr>
        <p:txBody>
          <a:bodyPr/>
          <a:lstStyle/>
          <a:p>
            <a:endParaRPr lang="en-AU"/>
          </a:p>
        </p:txBody>
      </p:sp>
      <p:sp>
        <p:nvSpPr>
          <p:cNvPr id="11" name="Text Placeholder 7"/>
          <p:cNvSpPr>
            <a:spLocks noGrp="1"/>
          </p:cNvSpPr>
          <p:nvPr>
            <p:ph type="body" sz="quarter" idx="13"/>
          </p:nvPr>
        </p:nvSpPr>
        <p:spPr>
          <a:xfrm>
            <a:off x="6831474" y="2062397"/>
            <a:ext cx="4335463" cy="471600"/>
          </a:xfrm>
        </p:spPr>
        <p:txBody>
          <a:bodyPr>
            <a:noAutofit/>
          </a:bodyPr>
          <a:lstStyle>
            <a:lvl1pPr marL="0" indent="0">
              <a:buNone/>
              <a:defRPr sz="2400">
                <a:solidFill>
                  <a:schemeClr val="accent1"/>
                </a:solidFill>
              </a:defRPr>
            </a:lvl1pPr>
          </a:lstStyle>
          <a:p>
            <a:pPr lvl="0"/>
            <a:endParaRPr lang="en-AU" dirty="0"/>
          </a:p>
        </p:txBody>
      </p:sp>
      <p:sp>
        <p:nvSpPr>
          <p:cNvPr id="12" name="Text Placeholder 9"/>
          <p:cNvSpPr>
            <a:spLocks noGrp="1"/>
          </p:cNvSpPr>
          <p:nvPr>
            <p:ph type="body" sz="quarter" idx="14"/>
          </p:nvPr>
        </p:nvSpPr>
        <p:spPr>
          <a:xfrm>
            <a:off x="6831474" y="2549237"/>
            <a:ext cx="4335463" cy="1759526"/>
          </a:xfrm>
        </p:spPr>
        <p:txBody>
          <a:bodyPr>
            <a:normAutofit/>
          </a:bodyPr>
          <a:lstStyle>
            <a:lvl1pPr marL="0" indent="0">
              <a:buNone/>
              <a:defRPr sz="1400">
                <a:latin typeface="Lato Light" panose="020F0302020204030203" pitchFamily="34" charset="0"/>
              </a:defRPr>
            </a:lvl1pPr>
          </a:lstStyle>
          <a:p>
            <a:pPr lvl="0"/>
            <a:endParaRPr lang="en-AU" dirty="0"/>
          </a:p>
        </p:txBody>
      </p:sp>
      <p:sp>
        <p:nvSpPr>
          <p:cNvPr id="13" name="Text Placeholder 18"/>
          <p:cNvSpPr>
            <a:spLocks noGrp="1"/>
          </p:cNvSpPr>
          <p:nvPr>
            <p:ph type="body" sz="quarter" idx="18"/>
          </p:nvPr>
        </p:nvSpPr>
        <p:spPr>
          <a:xfrm>
            <a:off x="6831474" y="4590027"/>
            <a:ext cx="4335463" cy="471487"/>
          </a:xfrm>
        </p:spPr>
        <p:txBody>
          <a:bodyPr>
            <a:normAutofit/>
          </a:bodyPr>
          <a:lstStyle>
            <a:lvl1pPr marL="0" indent="0">
              <a:buNone/>
              <a:defRPr sz="1800"/>
            </a:lvl1pPr>
          </a:lstStyle>
          <a:p>
            <a:pPr lvl="0"/>
            <a:endParaRPr lang="en-AU" dirty="0"/>
          </a:p>
        </p:txBody>
      </p:sp>
      <p:sp>
        <p:nvSpPr>
          <p:cNvPr id="14" name="Text Placeholder 20"/>
          <p:cNvSpPr>
            <a:spLocks noGrp="1"/>
          </p:cNvSpPr>
          <p:nvPr>
            <p:ph type="body" sz="quarter" idx="19"/>
          </p:nvPr>
        </p:nvSpPr>
        <p:spPr>
          <a:xfrm>
            <a:off x="6831474" y="5075802"/>
            <a:ext cx="4335463" cy="938212"/>
          </a:xfrm>
        </p:spPr>
        <p:txBody>
          <a:bodyPr>
            <a:normAutofit/>
          </a:bodyPr>
          <a:lstStyle>
            <a:lvl1pPr marL="0" indent="0">
              <a:buNone/>
              <a:defRPr sz="1200">
                <a:latin typeface="Lato Light" panose="020F0302020204030203" pitchFamily="34" charset="0"/>
              </a:defRPr>
            </a:lvl1pPr>
          </a:lstStyle>
          <a:p>
            <a:pPr lvl="0"/>
            <a:endParaRPr lang="en-AU" dirty="0"/>
          </a:p>
        </p:txBody>
      </p:sp>
      <p:sp>
        <p:nvSpPr>
          <p:cNvPr id="10" name="Date Placeholder 4"/>
          <p:cNvSpPr>
            <a:spLocks noGrp="1"/>
          </p:cNvSpPr>
          <p:nvPr>
            <p:ph type="dt" sz="half" idx="20"/>
          </p:nvPr>
        </p:nvSpPr>
        <p:spPr>
          <a:xfrm>
            <a:off x="838201" y="6356350"/>
            <a:ext cx="2743200" cy="365125"/>
          </a:xfrm>
        </p:spPr>
        <p:txBody>
          <a:bodyPr/>
          <a:lstStyle/>
          <a:p>
            <a:fld id="{722F6D6F-DD99-46DF-A9EA-728D63EA6A31}" type="datetimeFigureOut">
              <a:rPr lang="en-AU" smtClean="0"/>
              <a:t>5/01/2021</a:t>
            </a:fld>
            <a:endParaRPr lang="en-AU"/>
          </a:p>
        </p:txBody>
      </p:sp>
      <p:sp>
        <p:nvSpPr>
          <p:cNvPr id="15" name="Footer Placeholder 5"/>
          <p:cNvSpPr>
            <a:spLocks noGrp="1"/>
          </p:cNvSpPr>
          <p:nvPr>
            <p:ph type="ftr" sz="quarter" idx="11"/>
          </p:nvPr>
        </p:nvSpPr>
        <p:spPr>
          <a:xfrm>
            <a:off x="4038600" y="6356350"/>
            <a:ext cx="4114800" cy="365125"/>
          </a:xfrm>
        </p:spPr>
        <p:txBody>
          <a:bodyPr/>
          <a:lstStyle/>
          <a:p>
            <a:endParaRPr lang="en-AU"/>
          </a:p>
        </p:txBody>
      </p:sp>
      <p:sp>
        <p:nvSpPr>
          <p:cNvPr id="16" name="Slide Number Placeholder 6"/>
          <p:cNvSpPr>
            <a:spLocks noGrp="1"/>
          </p:cNvSpPr>
          <p:nvPr>
            <p:ph type="sldNum" sz="quarter" idx="12"/>
          </p:nvPr>
        </p:nvSpPr>
        <p:spPr>
          <a:xfrm>
            <a:off x="8610600" y="6356350"/>
            <a:ext cx="2743200" cy="365125"/>
          </a:xfrm>
        </p:spPr>
        <p:txBody>
          <a:bodyPr/>
          <a:lstStyle/>
          <a:p>
            <a:fld id="{84AD2E7E-F7BA-4F6B-9D0C-0B2331C2AE06}" type="slidenum">
              <a:rPr lang="en-AU" smtClean="0"/>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60" y="3523962"/>
            <a:ext cx="2556163" cy="2170257"/>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16" name="Slide Number Placeholder 5"/>
          <p:cNvSpPr txBox="1"/>
          <p:nvPr userDrawn="1"/>
        </p:nvSpPr>
        <p:spPr>
          <a:xfrm>
            <a:off x="1025562" y="6158290"/>
            <a:ext cx="647753" cy="328295"/>
          </a:xfrm>
          <a:prstGeom prst="rect">
            <a:avLst/>
          </a:prstGeom>
        </p:spPr>
        <p:txBody>
          <a:bodyPr vert="horz" wrap="none" lIns="121913" tIns="60956" rIns="121913" bIns="6095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b="0" i="0" smtClean="0">
                <a:solidFill>
                  <a:schemeClr val="tx1"/>
                </a:solidFill>
                <a:latin typeface="Bebas Neue" charset="0"/>
                <a:ea typeface="Bebas Neue" charset="0"/>
                <a:cs typeface="Bebas Neue" charset="0"/>
              </a:rPr>
              <a:t>‹#›</a:t>
            </a:fld>
            <a:endParaRPr lang="en-US" sz="1400" b="0" i="0" dirty="0">
              <a:solidFill>
                <a:schemeClr val="tx1"/>
              </a:solidFill>
              <a:latin typeface="Bebas Neue" charset="0"/>
              <a:ea typeface="Bebas Neue" charset="0"/>
              <a:cs typeface="Bebas Neue" charset="0"/>
            </a:endParaRPr>
          </a:p>
        </p:txBody>
      </p:sp>
      <p:sp>
        <p:nvSpPr>
          <p:cNvPr id="17" name="TextBox 16"/>
          <p:cNvSpPr txBox="1"/>
          <p:nvPr userDrawn="1"/>
        </p:nvSpPr>
        <p:spPr>
          <a:xfrm>
            <a:off x="602674" y="6168550"/>
            <a:ext cx="732893" cy="307648"/>
          </a:xfrm>
          <a:prstGeom prst="rect">
            <a:avLst/>
          </a:prstGeom>
          <a:noFill/>
        </p:spPr>
        <p:txBody>
          <a:bodyPr wrap="none" rtlCol="0">
            <a:spAutoFit/>
          </a:bodyPr>
          <a:lstStyle/>
          <a:p>
            <a:r>
              <a:rPr lang="en-US" sz="1400" b="0" i="0" dirty="0">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74B318B-063C-4AF7-BADB-7E52A6C112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7237A9-061A-46FC-B650-C118B9CF22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B318B-063C-4AF7-BADB-7E52A6C11263}"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237A9-061A-46FC-B650-C118B9CF22B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0.xml"/><Relationship Id="rId7" Type="http://schemas.openxmlformats.org/officeDocument/2006/relationships/image" Target="../media/image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3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6.xml"/><Relationship Id="rId7" Type="http://schemas.openxmlformats.org/officeDocument/2006/relationships/image" Target="../media/image4.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3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 Target="slide12.xml"/><Relationship Id="rId2" Type="http://schemas.openxmlformats.org/officeDocument/2006/relationships/tags" Target="../tags/tag2.xml"/><Relationship Id="rId16" Type="http://schemas.openxmlformats.org/officeDocument/2006/relationships/slide" Target="slide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6.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5.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3.xml"/><Relationship Id="rId7" Type="http://schemas.openxmlformats.org/officeDocument/2006/relationships/image" Target="../media/image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D5"/>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259"/>
          <p:cNvSpPr>
            <a:spLocks noChangeArrowheads="1"/>
          </p:cNvSpPr>
          <p:nvPr/>
        </p:nvSpPr>
        <p:spPr bwMode="auto">
          <a:xfrm>
            <a:off x="1" y="1633102"/>
            <a:ext cx="12192000" cy="204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70000"/>
              </a:lnSpc>
              <a:buNone/>
            </a:pPr>
            <a:r>
              <a:rPr lang="zh-CN" altLang="en-US" sz="8000" dirty="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不忘初心</a:t>
            </a:r>
            <a:endParaRPr lang="en-US" altLang="zh-CN" sz="8000" dirty="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endParaRPr>
          </a:p>
          <a:p>
            <a:pPr algn="ctr">
              <a:lnSpc>
                <a:spcPct val="70000"/>
              </a:lnSpc>
              <a:buNone/>
            </a:pPr>
            <a:r>
              <a:rPr lang="zh-CN" altLang="en-US" sz="8000" dirty="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牢记使命</a:t>
            </a:r>
            <a:endParaRPr lang="zh-CN" altLang="en-US" sz="9600" dirty="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endParaRPr>
          </a:p>
        </p:txBody>
      </p:sp>
      <p:sp>
        <p:nvSpPr>
          <p:cNvPr id="11" name="矩形 259"/>
          <p:cNvSpPr>
            <a:spLocks noChangeArrowheads="1"/>
          </p:cNvSpPr>
          <p:nvPr/>
        </p:nvSpPr>
        <p:spPr bwMode="auto">
          <a:xfrm>
            <a:off x="0" y="3693138"/>
            <a:ext cx="12192000" cy="380480"/>
          </a:xfrm>
          <a:prstGeom prst="rect">
            <a:avLst/>
          </a:prstGeom>
          <a:noFill/>
          <a:ln w="9525">
            <a:no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2000" b="1"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副标副标副标副标副标副标副标副标</a:t>
            </a:r>
            <a:endParaRPr lang="en-US" altLang="zh-CN" sz="2000" b="1"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4" name="矩形 259"/>
          <p:cNvSpPr>
            <a:spLocks noChangeArrowheads="1"/>
          </p:cNvSpPr>
          <p:nvPr/>
        </p:nvSpPr>
        <p:spPr bwMode="auto">
          <a:xfrm>
            <a:off x="0" y="4175218"/>
            <a:ext cx="12192000" cy="378460"/>
          </a:xfrm>
          <a:prstGeom prst="rect">
            <a:avLst/>
          </a:prstGeom>
          <a:noFill/>
          <a:ln w="9525">
            <a:no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作者：</a:t>
            </a:r>
            <a:r>
              <a:rPr lang="en-US" altLang="zh-CN"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xiazaii</a:t>
            </a:r>
            <a:endParaRPr lang="zh-CN" altLang="en-US" sz="2000" b="1"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childTnLst>
                          </p:cTn>
                        </p:par>
                        <p:par>
                          <p:cTn id="38" fill="hold">
                            <p:stCondLst>
                              <p:cond delay="4349"/>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childTnLst>
                          </p:cTn>
                        </p:par>
                        <p:par>
                          <p:cTn id="42" fill="hold">
                            <p:stCondLst>
                              <p:cond delay="4849"/>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5349"/>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p>
        </p:txBody>
      </p:sp>
      <p:pic>
        <p:nvPicPr>
          <p:cNvPr id="7" name="图片 6" descr="d8c90e4017e32acaf192915b0d76ad19"/>
          <p:cNvPicPr>
            <a:picLocks noChangeAspect="1"/>
          </p:cNvPicPr>
          <p:nvPr/>
        </p:nvPicPr>
        <p:blipFill>
          <a:blip r:embed="rId5" cstate="print"/>
          <a:stretch>
            <a:fillRect/>
          </a:stretch>
        </p:blipFill>
        <p:spPr>
          <a:xfrm>
            <a:off x="120651" y="64200"/>
            <a:ext cx="590549" cy="577673"/>
          </a:xfrm>
          <a:prstGeom prst="rect">
            <a:avLst/>
          </a:prstGeom>
        </p:spPr>
      </p:pic>
      <p:sp>
        <p:nvSpPr>
          <p:cNvPr id="4" name="文本框 3"/>
          <p:cNvSpPr txBox="1"/>
          <p:nvPr/>
        </p:nvSpPr>
        <p:spPr>
          <a:xfrm>
            <a:off x="4322738" y="1649225"/>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 1"/>
          <p:cNvSpPr/>
          <p:nvPr/>
        </p:nvSpPr>
        <p:spPr>
          <a:xfrm>
            <a:off x="979035" y="2542297"/>
            <a:ext cx="1610435" cy="16104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标题内容</a:t>
            </a:r>
          </a:p>
        </p:txBody>
      </p:sp>
      <p:sp>
        <p:nvSpPr>
          <p:cNvPr id="3" name="文本框 2"/>
          <p:cNvSpPr txBox="1"/>
          <p:nvPr/>
        </p:nvSpPr>
        <p:spPr>
          <a:xfrm>
            <a:off x="2603120" y="1286356"/>
            <a:ext cx="8612871" cy="1071447"/>
          </a:xfrm>
          <a:prstGeom prst="rect">
            <a:avLst/>
          </a:prstGeom>
          <a:noFill/>
        </p:spPr>
        <p:txBody>
          <a:bodyPr wrap="square" rtlCol="0">
            <a:spAutoFit/>
          </a:bodyPr>
          <a:lstStyle/>
          <a:p>
            <a:pPr>
              <a:lnSpc>
                <a:spcPct val="120000"/>
              </a:lnSpc>
            </a:pPr>
            <a:r>
              <a:rPr lang="zh-CN" altLang="en-US"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点击输入具体内容点击输入具体内容点击输入具体内容点击输入具体内容点击输入具体内容点击输入具体内容点击输入具体内容点击输入具体内容点击输入具体内容点击输入具体内容点击输入具体内容</a:t>
            </a:r>
          </a:p>
        </p:txBody>
      </p:sp>
      <p:sp>
        <p:nvSpPr>
          <p:cNvPr id="8" name="文本框 7"/>
          <p:cNvSpPr txBox="1"/>
          <p:nvPr/>
        </p:nvSpPr>
        <p:spPr>
          <a:xfrm>
            <a:off x="2869660" y="2782669"/>
            <a:ext cx="1999265" cy="646331"/>
          </a:xfrm>
          <a:prstGeom prst="rect">
            <a:avLst/>
          </a:prstGeom>
          <a:noFill/>
        </p:spPr>
        <p:txBody>
          <a:bodyPr wrap="none" rtlCol="0">
            <a:spAutoFit/>
          </a:bodyPr>
          <a:lstStyle/>
          <a:p>
            <a:r>
              <a:rPr lang="zh-CN" altLang="en-US" sz="36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标题内容</a:t>
            </a:r>
          </a:p>
        </p:txBody>
      </p:sp>
      <p:sp>
        <p:nvSpPr>
          <p:cNvPr id="9" name="文本框 8"/>
          <p:cNvSpPr txBox="1"/>
          <p:nvPr/>
        </p:nvSpPr>
        <p:spPr>
          <a:xfrm>
            <a:off x="2869660" y="3769131"/>
            <a:ext cx="8343305" cy="1847044"/>
          </a:xfrm>
          <a:prstGeom prst="rect">
            <a:avLst/>
          </a:prstGeom>
          <a:noFill/>
        </p:spPr>
        <p:txBody>
          <a:bodyPr wrap="square" rtlCol="0">
            <a:spAutoFit/>
          </a:bodyPr>
          <a:lstStyle/>
          <a:p>
            <a:pPr>
              <a:lnSpc>
                <a:spcPct val="120000"/>
              </a:lnSpc>
            </a:pPr>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2" name="直接连接符 11"/>
          <p:cNvCxnSpPr/>
          <p:nvPr/>
        </p:nvCxnSpPr>
        <p:spPr>
          <a:xfrm>
            <a:off x="2589470" y="3510485"/>
            <a:ext cx="849033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2000">
        <p14:ferris dir="l"/>
      </p:transition>
    </mc:Choice>
    <mc:Fallback xmlns="">
      <p:transition spd="slow" advClick="0" advTm="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p>
        </p:txBody>
      </p:sp>
      <p:pic>
        <p:nvPicPr>
          <p:cNvPr id="7" name="图片 6" descr="d8c90e4017e32acaf192915b0d76ad19"/>
          <p:cNvPicPr>
            <a:picLocks noChangeAspect="1"/>
          </p:cNvPicPr>
          <p:nvPr/>
        </p:nvPicPr>
        <p:blipFill>
          <a:blip r:embed="rId5" cstate="print"/>
          <a:stretch>
            <a:fillRect/>
          </a:stretch>
        </p:blipFill>
        <p:spPr>
          <a:xfrm>
            <a:off x="120651" y="64200"/>
            <a:ext cx="590549" cy="577673"/>
          </a:xfrm>
          <a:prstGeom prst="rect">
            <a:avLst/>
          </a:prstGeom>
        </p:spPr>
      </p:pic>
      <p:sp>
        <p:nvSpPr>
          <p:cNvPr id="8" name="矩形 7"/>
          <p:cNvSpPr/>
          <p:nvPr/>
        </p:nvSpPr>
        <p:spPr>
          <a:xfrm>
            <a:off x="820271" y="1879533"/>
            <a:ext cx="10419228" cy="3629159"/>
          </a:xfrm>
          <a:prstGeom prst="rect">
            <a:avLst/>
          </a:prstGeom>
          <a:noFill/>
          <a:ln>
            <a:solidFill>
              <a:srgbClr val="CE281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4226256" y="1700967"/>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圆角矩形 14"/>
          <p:cNvSpPr/>
          <p:nvPr/>
        </p:nvSpPr>
        <p:spPr>
          <a:xfrm>
            <a:off x="824544" y="1550842"/>
            <a:ext cx="5195255" cy="587735"/>
          </a:xfrm>
          <a:prstGeom prst="roundRect">
            <a:avLst/>
          </a:prstGeom>
          <a:solidFill>
            <a:srgbClr val="CE2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a:t>
            </a:r>
            <a:endParaRPr lang="zh-CN" altLang="en-US" b="1" spc="6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11" name="文本框 10"/>
          <p:cNvSpPr txBox="1"/>
          <p:nvPr/>
        </p:nvSpPr>
        <p:spPr>
          <a:xfrm>
            <a:off x="1107026" y="2401929"/>
            <a:ext cx="9933010" cy="954107"/>
          </a:xfrm>
          <a:prstGeom prst="rect">
            <a:avLst/>
          </a:prstGeom>
          <a:noFill/>
        </p:spPr>
        <p:txBody>
          <a:bodyPr wrap="square" rtlCol="0">
            <a:spAutoFit/>
          </a:bodyPr>
          <a:lstStyle/>
          <a:p>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点击输入具体内容点击输入具体内容点击输入具体内容点击输入具体内容</a:t>
            </a:r>
          </a:p>
        </p:txBody>
      </p:sp>
      <p:sp>
        <p:nvSpPr>
          <p:cNvPr id="12" name="文本框 11"/>
          <p:cNvSpPr txBox="1"/>
          <p:nvPr/>
        </p:nvSpPr>
        <p:spPr>
          <a:xfrm>
            <a:off x="1084281" y="3455894"/>
            <a:ext cx="9955756" cy="1733936"/>
          </a:xfrm>
          <a:prstGeom prst="rect">
            <a:avLst/>
          </a:prstGeom>
          <a:noFill/>
        </p:spPr>
        <p:txBody>
          <a:bodyPr wrap="square" rtlCol="0">
            <a:spAutoFit/>
          </a:bodyPr>
          <a:lstStyle/>
          <a:p>
            <a:pPr>
              <a:lnSpc>
                <a:spcPct val="120000"/>
              </a:lnSpc>
            </a:pPr>
            <a:r>
              <a:rPr lang="zh-CN" altLang="en-US"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p14:ferris dir="l"/>
      </p:transition>
    </mc:Choice>
    <mc:Fallback xmlns="">
      <p:transition spd="slow" advClick="0"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7" name="箭头3"/>
          <p:cNvSpPr/>
          <p:nvPr/>
        </p:nvSpPr>
        <p:spPr bwMode="gray">
          <a:xfrm flipV="1">
            <a:off x="1975455" y="3516693"/>
            <a:ext cx="1092959" cy="15206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0" tIns="41408" rIns="82820" bIns="4140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18" name="箭头2"/>
          <p:cNvSpPr/>
          <p:nvPr/>
        </p:nvSpPr>
        <p:spPr bwMode="gray">
          <a:xfrm rot="16200000">
            <a:off x="2263454" y="2883854"/>
            <a:ext cx="324845" cy="129913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0" tIns="41408" rIns="82820" bIns="4140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19" name="箭头1"/>
          <p:cNvSpPr/>
          <p:nvPr/>
        </p:nvSpPr>
        <p:spPr bwMode="gray">
          <a:xfrm>
            <a:off x="1968428" y="1855573"/>
            <a:ext cx="1092959" cy="17614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0" tIns="41408" rIns="82820" bIns="4140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Calibri" panose="020F0502020204030204"/>
              <a:ea typeface="宋体" panose="02010600030101010101" pitchFamily="2" charset="-122"/>
            </a:endParaRPr>
          </a:p>
        </p:txBody>
      </p:sp>
      <p:sp>
        <p:nvSpPr>
          <p:cNvPr id="20" name="文本1"/>
          <p:cNvSpPr>
            <a:spLocks noChangeArrowheads="1"/>
          </p:cNvSpPr>
          <p:nvPr/>
        </p:nvSpPr>
        <p:spPr bwMode="gray">
          <a:xfrm>
            <a:off x="4437211" y="1466857"/>
            <a:ext cx="5911799" cy="1195925"/>
          </a:xfrm>
          <a:prstGeom prst="roundRect">
            <a:avLst>
              <a:gd name="adj" fmla="val 11505"/>
            </a:avLst>
          </a:prstGeom>
          <a:noFill/>
          <a:ln w="15875" cap="flat" cmpd="sng" algn="ctr">
            <a:solidFill>
              <a:schemeClr val="accent1"/>
            </a:solid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标题1"/>
          <p:cNvSpPr>
            <a:spLocks noChangeArrowheads="1"/>
          </p:cNvSpPr>
          <p:nvPr/>
        </p:nvSpPr>
        <p:spPr bwMode="gray">
          <a:xfrm>
            <a:off x="3194672" y="1460735"/>
            <a:ext cx="1242537" cy="1202047"/>
          </a:xfrm>
          <a:prstGeom prst="roundRect">
            <a:avLst>
              <a:gd name="adj" fmla="val 11921"/>
            </a:avLst>
          </a:prstGeom>
          <a:solidFill>
            <a:schemeClr val="accent1"/>
          </a:solidFill>
          <a:ln w="25400" cap="flat" cmpd="sng" algn="ctr">
            <a:no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b="1" dirty="0">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a:t>
            </a:r>
            <a:endParaRPr lang="zh-CN" altLang="zh-CN" sz="1865" b="1" dirty="0">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2" name="文本2"/>
          <p:cNvSpPr>
            <a:spLocks noChangeArrowheads="1"/>
          </p:cNvSpPr>
          <p:nvPr/>
        </p:nvSpPr>
        <p:spPr bwMode="gray">
          <a:xfrm>
            <a:off x="4437211" y="2920153"/>
            <a:ext cx="5911799" cy="1191970"/>
          </a:xfrm>
          <a:prstGeom prst="roundRect">
            <a:avLst>
              <a:gd name="adj" fmla="val 11505"/>
            </a:avLst>
          </a:prstGeom>
          <a:noFill/>
          <a:ln w="15875" cap="flat" cmpd="sng" algn="ctr">
            <a:solidFill>
              <a:schemeClr val="accent1"/>
            </a:solid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标题2"/>
          <p:cNvSpPr>
            <a:spLocks noChangeArrowheads="1"/>
          </p:cNvSpPr>
          <p:nvPr/>
        </p:nvSpPr>
        <p:spPr bwMode="gray">
          <a:xfrm>
            <a:off x="3194673" y="2920153"/>
            <a:ext cx="1242539" cy="1191970"/>
          </a:xfrm>
          <a:prstGeom prst="roundRect">
            <a:avLst>
              <a:gd name="adj" fmla="val 11921"/>
            </a:avLst>
          </a:prstGeom>
          <a:solidFill>
            <a:schemeClr val="accent1"/>
          </a:solidFill>
          <a:ln w="25400" cap="flat" cmpd="sng" algn="ctr">
            <a:no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b="1" dirty="0">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a:t>
            </a:r>
            <a:endParaRPr lang="zh-CN" altLang="zh-CN" sz="1865" b="1" dirty="0">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4" name="文本3"/>
          <p:cNvSpPr>
            <a:spLocks noChangeArrowheads="1"/>
          </p:cNvSpPr>
          <p:nvPr/>
        </p:nvSpPr>
        <p:spPr bwMode="ltGray">
          <a:xfrm>
            <a:off x="4437211" y="4361147"/>
            <a:ext cx="5911799" cy="1181337"/>
          </a:xfrm>
          <a:prstGeom prst="roundRect">
            <a:avLst>
              <a:gd name="adj" fmla="val 11505"/>
            </a:avLst>
          </a:prstGeom>
          <a:noFill/>
          <a:ln w="15875" cap="flat" cmpd="sng" algn="ctr">
            <a:solidFill>
              <a:schemeClr val="accent1"/>
            </a:solid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标题3"/>
          <p:cNvSpPr>
            <a:spLocks noChangeArrowheads="1"/>
          </p:cNvSpPr>
          <p:nvPr/>
        </p:nvSpPr>
        <p:spPr bwMode="gray">
          <a:xfrm>
            <a:off x="3194672" y="4361147"/>
            <a:ext cx="1242537" cy="1181337"/>
          </a:xfrm>
          <a:prstGeom prst="roundRect">
            <a:avLst>
              <a:gd name="adj" fmla="val 11921"/>
            </a:avLst>
          </a:prstGeom>
          <a:solidFill>
            <a:schemeClr val="accent1"/>
          </a:solidFill>
          <a:ln w="25400" cap="flat" cmpd="sng" algn="ctr">
            <a:noFill/>
            <a:prstDash val="solid"/>
          </a:ln>
          <a:effectLst/>
        </p:spPr>
        <p:txBody>
          <a:bodyPr lIns="82820" tIns="41408" rIns="82820" bIns="4140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b="1" dirty="0">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a:t>
            </a:r>
            <a:endParaRPr lang="zh-CN" altLang="zh-CN" sz="1865" b="1" dirty="0">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6" name="Oval 19"/>
          <p:cNvSpPr>
            <a:spLocks noChangeArrowheads="1"/>
          </p:cNvSpPr>
          <p:nvPr/>
        </p:nvSpPr>
        <p:spPr bwMode="auto">
          <a:xfrm>
            <a:off x="1415591" y="2920153"/>
            <a:ext cx="1190482" cy="1191970"/>
          </a:xfrm>
          <a:prstGeom prst="ellipse">
            <a:avLst/>
          </a:prstGeom>
          <a:solidFill>
            <a:schemeClr val="accent1"/>
          </a:solidFill>
          <a:ln w="9525">
            <a:noFill/>
            <a:round/>
          </a:ln>
          <a:effectLst/>
        </p:spPr>
        <p:txBody>
          <a:bodyPr lIns="82820" tIns="41408" rIns="82820" bIns="41408" anchor="ctr"/>
          <a:lstStyle/>
          <a:p>
            <a:pPr algn="ctr" fontAlgn="base">
              <a:lnSpc>
                <a:spcPct val="120000"/>
              </a:lnSpc>
              <a:spcBef>
                <a:spcPct val="0"/>
              </a:spcBef>
              <a:spcAft>
                <a:spcPct val="0"/>
              </a:spcAft>
              <a:defRPr/>
            </a:pPr>
            <a:r>
              <a:rPr lang="zh-CN" altLang="en-US" sz="2400" b="1" dirty="0">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a:t>
            </a:r>
            <a:endParaRPr lang="zh-CN" altLang="zh-CN" sz="2400" b="1" dirty="0">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cxnSp>
        <p:nvCxnSpPr>
          <p:cNvPr id="15" name="直接连接符 1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p>
        </p:txBody>
      </p:sp>
      <p:pic>
        <p:nvPicPr>
          <p:cNvPr id="27" name="图片 26" descr="d8c90e4017e32acaf192915b0d76ad19"/>
          <p:cNvPicPr>
            <a:picLocks noChangeAspect="1"/>
          </p:cNvPicPr>
          <p:nvPr/>
        </p:nvPicPr>
        <p:blipFill>
          <a:blip r:embed="rId5" cstate="print"/>
          <a:stretch>
            <a:fillRect/>
          </a:stretch>
        </p:blipFill>
        <p:spPr>
          <a:xfrm>
            <a:off x="120651" y="64200"/>
            <a:ext cx="590549" cy="577673"/>
          </a:xfrm>
          <a:prstGeom prst="rect">
            <a:avLst/>
          </a:prstGeom>
        </p:spPr>
      </p:pic>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3D5"/>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5" name="直接连接符 14"/>
          <p:cNvCxnSpPr/>
          <p:nvPr>
            <p:custDataLst>
              <p:tags r:id="rId1"/>
            </p:custDataLst>
          </p:nvPr>
        </p:nvCxnSpPr>
        <p:spPr>
          <a:xfrm>
            <a:off x="3454700" y="15091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
            </p:custDataLst>
          </p:nvPr>
        </p:nvCxnSpPr>
        <p:spPr>
          <a:xfrm>
            <a:off x="3454700" y="34395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3"/>
            </p:custDataLst>
          </p:nvPr>
        </p:nvSpPr>
        <p:spPr>
          <a:xfrm>
            <a:off x="3454699" y="1744055"/>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Arial" panose="020B0604020202020204" pitchFamily="34" charset="0"/>
                <a:ea typeface="微软雅黑" panose="020B0503020204020204" pitchFamily="34" charset="-122"/>
              </a:rPr>
              <a:t>03</a:t>
            </a:r>
            <a:endParaRPr lang="zh-CN" altLang="en-US" sz="11500" spc="-500" dirty="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4"/>
            </p:custDataLst>
          </p:nvPr>
        </p:nvSpPr>
        <p:spPr bwMode="auto">
          <a:xfrm>
            <a:off x="5269211" y="1509104"/>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4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a:t>
            </a:r>
          </a:p>
        </p:txBody>
      </p:sp>
      <p:sp>
        <p:nvSpPr>
          <p:cNvPr id="2" name="矩形 1"/>
          <p:cNvSpPr/>
          <p:nvPr/>
        </p:nvSpPr>
        <p:spPr>
          <a:xfrm>
            <a:off x="3348318" y="3705764"/>
            <a:ext cx="5611829" cy="923330"/>
          </a:xfrm>
          <a:prstGeom prst="rect">
            <a:avLst/>
          </a:prstGeom>
        </p:spPr>
        <p:txBody>
          <a:bodyPr wrap="square">
            <a:spAutoFit/>
          </a:bodyPr>
          <a:lstStyle/>
          <a:p>
            <a:r>
              <a:rPr lang="zh-CN" altLang="en-US"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a:t>
            </a:r>
            <a:endParaRPr lang="zh-CN" altLang="en-US" dirty="0">
              <a:solidFill>
                <a:srgbClr val="474747"/>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14:ferris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p>
        </p:txBody>
      </p:sp>
      <p:pic>
        <p:nvPicPr>
          <p:cNvPr id="7" name="图片 6" descr="d8c90e4017e32acaf192915b0d76ad19"/>
          <p:cNvPicPr>
            <a:picLocks noChangeAspect="1"/>
          </p:cNvPicPr>
          <p:nvPr/>
        </p:nvPicPr>
        <p:blipFill>
          <a:blip r:embed="rId5" cstate="print"/>
          <a:stretch>
            <a:fillRect/>
          </a:stretch>
        </p:blipFill>
        <p:spPr>
          <a:xfrm>
            <a:off x="120651" y="64200"/>
            <a:ext cx="590549" cy="577673"/>
          </a:xfrm>
          <a:prstGeom prst="rect">
            <a:avLst/>
          </a:prstGeom>
        </p:spPr>
      </p:pic>
      <p:sp>
        <p:nvSpPr>
          <p:cNvPr id="13" name="圆角矩形 9"/>
          <p:cNvSpPr/>
          <p:nvPr/>
        </p:nvSpPr>
        <p:spPr>
          <a:xfrm>
            <a:off x="776813" y="1975997"/>
            <a:ext cx="10564714" cy="325715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tLang="zh-CN"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a:p>
            <a:pPr algn="ctr">
              <a:lnSpc>
                <a:spcPct val="120000"/>
              </a:lnSpc>
            </a:pPr>
            <a:r>
              <a:rPr lang="zh-CN" altLang="en-US"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4203510" y="1757936"/>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2384016" y="1685373"/>
            <a:ext cx="7423968" cy="581249"/>
          </a:xfrm>
          <a:prstGeom prst="rect">
            <a:avLst/>
          </a:prstGeom>
          <a:solidFill>
            <a:schemeClr val="accent2"/>
          </a:solidFill>
        </p:spPr>
        <p:txBody>
          <a:bodyPr wrap="square" rtlCol="0">
            <a:spAutoFit/>
          </a:bodyPr>
          <a:lstStyle/>
          <a:p>
            <a:pPr algn="ctr" fontAlgn="base">
              <a:lnSpc>
                <a:spcPct val="120000"/>
              </a:lnSpc>
              <a:spcBef>
                <a:spcPct val="0"/>
              </a:spcBef>
              <a:spcAft>
                <a:spcPct val="0"/>
              </a:spcAft>
              <a:defRPr/>
            </a:pPr>
            <a:r>
              <a:rPr lang="zh-CN" altLang="en-US" sz="2800" b="1" dirty="0">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标题标题标题标题</a:t>
            </a:r>
            <a:endParaRPr lang="zh-CN" altLang="zh-CN" sz="2800" b="1" dirty="0">
              <a:solidFill>
                <a:sysClr val="window" lastClr="FFFFFF">
                  <a:lumMod val="95000"/>
                </a:sys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
        <p14:ferris dir="l"/>
      </p:transition>
    </mc:Choice>
    <mc:Fallback xmlns="">
      <p:transition spd="slow" advClick="0"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椭圆 7"/>
          <p:cNvSpPr/>
          <p:nvPr/>
        </p:nvSpPr>
        <p:spPr>
          <a:xfrm>
            <a:off x="3412428" y="2976037"/>
            <a:ext cx="5141086" cy="1208556"/>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cxnSp>
        <p:nvCxnSpPr>
          <p:cNvPr id="10" name="直接连接符 9"/>
          <p:cNvCxnSpPr>
            <a:endCxn id="9" idx="1"/>
          </p:cNvCxnSpPr>
          <p:nvPr/>
        </p:nvCxnSpPr>
        <p:spPr>
          <a:xfrm>
            <a:off x="5982971" y="2122975"/>
            <a:ext cx="0" cy="206161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40"/>
          <p:cNvSpPr txBox="1"/>
          <p:nvPr/>
        </p:nvSpPr>
        <p:spPr>
          <a:xfrm>
            <a:off x="752031" y="3249434"/>
            <a:ext cx="1944082" cy="1256105"/>
          </a:xfrm>
          <a:prstGeom prst="rect">
            <a:avLst/>
          </a:prstGeom>
          <a:noFill/>
        </p:spPr>
        <p:txBody>
          <a:bodyPr wrap="square" lIns="91432" tIns="45716" rIns="91432" bIns="4571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a:t>
            </a:r>
            <a:endParaRPr lang="en-US" altLang="zh-CN" sz="1500" dirty="0">
              <a:solidFill>
                <a:srgbClr val="474747"/>
              </a:solidFill>
              <a:latin typeface="微软雅黑" panose="020B0503020204020204" pitchFamily="34" charset="-122"/>
              <a:ea typeface="微软雅黑" panose="020B0503020204020204" pitchFamily="34" charset="-122"/>
            </a:endParaRPr>
          </a:p>
        </p:txBody>
      </p:sp>
      <p:sp>
        <p:nvSpPr>
          <p:cNvPr id="12" name="TextBox 41"/>
          <p:cNvSpPr txBox="1"/>
          <p:nvPr/>
        </p:nvSpPr>
        <p:spPr>
          <a:xfrm>
            <a:off x="3789944" y="4556690"/>
            <a:ext cx="1944082" cy="1256105"/>
          </a:xfrm>
          <a:prstGeom prst="rect">
            <a:avLst/>
          </a:prstGeom>
          <a:noFill/>
        </p:spPr>
        <p:txBody>
          <a:bodyPr wrap="square" lIns="91432" tIns="45716" rIns="91432" bIns="4571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a:t>
            </a:r>
            <a:endParaRPr lang="en-US" altLang="zh-CN" sz="1600" dirty="0">
              <a:solidFill>
                <a:srgbClr val="474747"/>
              </a:solidFill>
              <a:latin typeface="微软雅黑" panose="020B0503020204020204" pitchFamily="34" charset="-122"/>
              <a:ea typeface="微软雅黑" panose="020B0503020204020204" pitchFamily="34" charset="-122"/>
            </a:endParaRPr>
          </a:p>
        </p:txBody>
      </p:sp>
      <p:sp>
        <p:nvSpPr>
          <p:cNvPr id="13" name="TextBox 42"/>
          <p:cNvSpPr txBox="1"/>
          <p:nvPr/>
        </p:nvSpPr>
        <p:spPr>
          <a:xfrm>
            <a:off x="6054869" y="4556690"/>
            <a:ext cx="1944082" cy="1256105"/>
          </a:xfrm>
          <a:prstGeom prst="rect">
            <a:avLst/>
          </a:prstGeom>
          <a:noFill/>
        </p:spPr>
        <p:txBody>
          <a:bodyPr wrap="square" lIns="91432" tIns="45716" rIns="91432" bIns="4571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a:t>
            </a:r>
            <a:endParaRPr lang="en-US" altLang="zh-CN" sz="1600" dirty="0">
              <a:solidFill>
                <a:srgbClr val="474747"/>
              </a:solidFill>
              <a:latin typeface="微软雅黑" panose="020B0503020204020204" pitchFamily="34" charset="-122"/>
              <a:ea typeface="微软雅黑" panose="020B0503020204020204" pitchFamily="34" charset="-122"/>
            </a:endParaRPr>
          </a:p>
        </p:txBody>
      </p:sp>
      <p:sp>
        <p:nvSpPr>
          <p:cNvPr id="14" name="TextBox 43"/>
          <p:cNvSpPr txBox="1"/>
          <p:nvPr/>
        </p:nvSpPr>
        <p:spPr>
          <a:xfrm>
            <a:off x="9237620" y="3249433"/>
            <a:ext cx="1944082" cy="1256105"/>
          </a:xfrm>
          <a:prstGeom prst="rect">
            <a:avLst/>
          </a:prstGeom>
          <a:noFill/>
        </p:spPr>
        <p:txBody>
          <a:bodyPr wrap="square" lIns="91432" tIns="45716" rIns="91432" bIns="4571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a:t>
            </a:r>
            <a:endParaRPr lang="en-US" altLang="zh-CN" sz="1600" dirty="0">
              <a:solidFill>
                <a:srgbClr val="474747"/>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771396" y="2410514"/>
            <a:ext cx="1075070" cy="1075070"/>
            <a:chOff x="2800449" y="3260788"/>
            <a:chExt cx="1075144" cy="1075144"/>
          </a:xfrm>
        </p:grpSpPr>
        <p:sp>
          <p:nvSpPr>
            <p:cNvPr id="19" name="椭圆 18"/>
            <p:cNvSpPr/>
            <p:nvPr/>
          </p:nvSpPr>
          <p:spPr>
            <a:xfrm>
              <a:off x="2800449" y="3260788"/>
              <a:ext cx="1075144" cy="1075144"/>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20"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299" tIns="41150" rIns="82299" bIns="4115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2400">
                <a:solidFill>
                  <a:srgbClr val="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249851" y="3293827"/>
            <a:ext cx="1075070" cy="1075070"/>
            <a:chOff x="4279007" y="4144161"/>
            <a:chExt cx="1075144" cy="1075144"/>
          </a:xfrm>
        </p:grpSpPr>
        <p:sp>
          <p:nvSpPr>
            <p:cNvPr id="22" name="椭圆 21"/>
            <p:cNvSpPr/>
            <p:nvPr/>
          </p:nvSpPr>
          <p:spPr>
            <a:xfrm>
              <a:off x="4279007" y="4144161"/>
              <a:ext cx="1075144" cy="1075144"/>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pic>
          <p:nvPicPr>
            <p:cNvPr id="23" name="Picture 5" descr="C:\Users\Jonahs\Dropbox\Projects SCOTT\MEET Windows Azure\source\Background\tile-icon-CD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p:cNvGrpSpPr/>
          <p:nvPr/>
        </p:nvGrpSpPr>
        <p:grpSpPr>
          <a:xfrm>
            <a:off x="6488315" y="3385184"/>
            <a:ext cx="1075070" cy="1075070"/>
            <a:chOff x="6517624" y="4235525"/>
            <a:chExt cx="1075144" cy="1075144"/>
          </a:xfrm>
        </p:grpSpPr>
        <p:sp>
          <p:nvSpPr>
            <p:cNvPr id="25" name="椭圆 24"/>
            <p:cNvSpPr/>
            <p:nvPr/>
          </p:nvSpPr>
          <p:spPr>
            <a:xfrm>
              <a:off x="6517624" y="4235525"/>
              <a:ext cx="1075144" cy="1075144"/>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pic>
          <p:nvPicPr>
            <p:cNvPr id="26" name="Picture 10" descr="C:\Users\Jonahs\Dropbox\Projects SCOTT\MEET Windows Azure\source\Background\tile-icon-networ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组合 26"/>
          <p:cNvGrpSpPr/>
          <p:nvPr/>
        </p:nvGrpSpPr>
        <p:grpSpPr>
          <a:xfrm>
            <a:off x="8015978" y="2410514"/>
            <a:ext cx="1075070" cy="1075070"/>
            <a:chOff x="8045392" y="3260788"/>
            <a:chExt cx="1075144" cy="1075144"/>
          </a:xfrm>
        </p:grpSpPr>
        <p:sp>
          <p:nvSpPr>
            <p:cNvPr id="28" name="椭圆 27"/>
            <p:cNvSpPr/>
            <p:nvPr/>
          </p:nvSpPr>
          <p:spPr>
            <a:xfrm>
              <a:off x="8045392" y="3260788"/>
              <a:ext cx="1075144" cy="1075144"/>
            </a:xfrm>
            <a:prstGeom prst="ellips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微软雅黑" panose="020B0503020204020204" pitchFamily="34" charset="-122"/>
                <a:ea typeface="微软雅黑" panose="020B0503020204020204" pitchFamily="34" charset="-122"/>
              </a:endParaRPr>
            </a:p>
          </p:txBody>
        </p:sp>
        <p:sp>
          <p:nvSpPr>
            <p:cNvPr id="29"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3" tIns="34282" rIns="68563" bIns="34282"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685800"/>
              <a:endParaRPr lang="en-US">
                <a:solidFill>
                  <a:srgbClr val="FFFFFF"/>
                </a:solidFill>
                <a:latin typeface="微软雅黑" panose="020B0503020204020204" pitchFamily="34" charset="-122"/>
                <a:ea typeface="微软雅黑" panose="020B0503020204020204" pitchFamily="34" charset="-122"/>
              </a:endParaRPr>
            </a:p>
          </p:txBody>
        </p:sp>
      </p:grpSp>
      <p:sp>
        <p:nvSpPr>
          <p:cNvPr id="30" name="圆角矩形 29"/>
          <p:cNvSpPr/>
          <p:nvPr/>
        </p:nvSpPr>
        <p:spPr bwMode="auto">
          <a:xfrm>
            <a:off x="4586691" y="1476035"/>
            <a:ext cx="2754127" cy="646940"/>
          </a:xfrm>
          <a:prstGeom prst="roundRect">
            <a:avLst>
              <a:gd name="adj" fmla="val 50000"/>
            </a:avLst>
          </a:pr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bg1"/>
              </a:solidFill>
              <a:latin typeface="微软雅黑" panose="020B0503020204020204" pitchFamily="34" charset="-122"/>
              <a:ea typeface="微软雅黑" panose="020B0503020204020204" pitchFamily="34" charset="-122"/>
            </a:endParaRPr>
          </a:p>
        </p:txBody>
      </p:sp>
      <p:sp>
        <p:nvSpPr>
          <p:cNvPr id="31" name="文本框 12"/>
          <p:cNvSpPr txBox="1"/>
          <p:nvPr/>
        </p:nvSpPr>
        <p:spPr bwMode="auto">
          <a:xfrm>
            <a:off x="5097571" y="1626033"/>
            <a:ext cx="1646487" cy="384664"/>
          </a:xfrm>
          <a:prstGeom prst="rect">
            <a:avLst/>
          </a:prstGeom>
          <a:noFill/>
          <a:ln>
            <a:noFill/>
          </a:ln>
        </p:spPr>
        <p:txBody>
          <a:bodyPr wrap="none" lIns="91382" tIns="45692" rIns="91382" bIns="45692">
            <a:spAutoFit/>
          </a:bodyPr>
          <a:lstStyle/>
          <a:p>
            <a:pPr>
              <a:defRPr/>
            </a:pPr>
            <a:r>
              <a:rPr lang="zh-CN" altLang="en-US" sz="1900" b="1"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a:t>
            </a:r>
            <a:endParaRPr lang="en-US" altLang="zh-CN" sz="1900" b="1"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cxnSp>
        <p:nvCxnSpPr>
          <p:cNvPr id="37" name="直接连接符 36"/>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p>
        </p:txBody>
      </p:sp>
      <p:pic>
        <p:nvPicPr>
          <p:cNvPr id="39" name="图片 38" descr="d8c90e4017e32acaf192915b0d76ad19"/>
          <p:cNvPicPr>
            <a:picLocks noChangeAspect="1"/>
          </p:cNvPicPr>
          <p:nvPr/>
        </p:nvPicPr>
        <p:blipFill>
          <a:blip r:embed="rId7" cstate="print"/>
          <a:stretch>
            <a:fillRect/>
          </a:stretch>
        </p:blipFill>
        <p:spPr>
          <a:xfrm>
            <a:off x="120651" y="64200"/>
            <a:ext cx="590549" cy="577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
                                        </p:tgtEl>
                                        <p:attrNameLst>
                                          <p:attrName>ppt_y</p:attrName>
                                        </p:attrNameLst>
                                      </p:cBhvr>
                                      <p:tavLst>
                                        <p:tav tm="0">
                                          <p:val>
                                            <p:strVal val="#ppt_y"/>
                                          </p:val>
                                        </p:tav>
                                        <p:tav tm="100000">
                                          <p:val>
                                            <p:strVal val="#ppt_y"/>
                                          </p:val>
                                        </p:tav>
                                      </p:tavLst>
                                    </p:anim>
                                    <p:anim calcmode="lin" valueType="num">
                                      <p:cBhvr>
                                        <p:cTn id="1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125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1750"/>
                            </p:stCondLst>
                            <p:childTnLst>
                              <p:par>
                                <p:cTn id="26" presetID="42"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30"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3D5"/>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5" name="直接连接符 14"/>
          <p:cNvCxnSpPr/>
          <p:nvPr>
            <p:custDataLst>
              <p:tags r:id="rId1"/>
            </p:custDataLst>
          </p:nvPr>
        </p:nvCxnSpPr>
        <p:spPr>
          <a:xfrm>
            <a:off x="3454700" y="15091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
            </p:custDataLst>
          </p:nvPr>
        </p:nvCxnSpPr>
        <p:spPr>
          <a:xfrm>
            <a:off x="3454700" y="34395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3"/>
            </p:custDataLst>
          </p:nvPr>
        </p:nvSpPr>
        <p:spPr>
          <a:xfrm>
            <a:off x="3454699" y="1744055"/>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Arial" panose="020B0604020202020204" pitchFamily="34" charset="0"/>
                <a:ea typeface="微软雅黑" panose="020B0503020204020204" pitchFamily="34" charset="-122"/>
              </a:rPr>
              <a:t>04</a:t>
            </a:r>
            <a:endParaRPr lang="zh-CN" altLang="en-US" sz="11500" spc="-500" dirty="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4"/>
            </p:custDataLst>
          </p:nvPr>
        </p:nvSpPr>
        <p:spPr bwMode="auto">
          <a:xfrm>
            <a:off x="5269211" y="1509104"/>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4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a:t>
            </a:r>
          </a:p>
        </p:txBody>
      </p:sp>
      <p:sp>
        <p:nvSpPr>
          <p:cNvPr id="2" name="矩形 1"/>
          <p:cNvSpPr/>
          <p:nvPr/>
        </p:nvSpPr>
        <p:spPr>
          <a:xfrm>
            <a:off x="3348318" y="3705764"/>
            <a:ext cx="5611829" cy="923330"/>
          </a:xfrm>
          <a:prstGeom prst="rect">
            <a:avLst/>
          </a:prstGeom>
        </p:spPr>
        <p:txBody>
          <a:bodyPr wrap="square">
            <a:spAutoFit/>
          </a:bodyPr>
          <a:lstStyle/>
          <a:p>
            <a:r>
              <a:rPr lang="zh-CN" altLang="en-US"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a:t>
            </a:r>
            <a:endParaRPr lang="zh-CN" altLang="en-US" dirty="0">
              <a:solidFill>
                <a:srgbClr val="474747"/>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14:ferris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6" name="Oval 2"/>
          <p:cNvSpPr>
            <a:spLocks noChangeArrowheads="1"/>
          </p:cNvSpPr>
          <p:nvPr/>
        </p:nvSpPr>
        <p:spPr bwMode="auto">
          <a:xfrm>
            <a:off x="4973189" y="2584126"/>
            <a:ext cx="1737747" cy="1737809"/>
          </a:xfrm>
          <a:prstGeom prst="ellipse">
            <a:avLst/>
          </a:prstGeom>
          <a:solidFill>
            <a:schemeClr val="bg2">
              <a:lumMod val="10000"/>
              <a:alpha val="60000"/>
            </a:schemeClr>
          </a:solidFill>
          <a:ln w="19050" cap="rnd" algn="ctr">
            <a:noFill/>
            <a:prstDash val="solid"/>
            <a:round/>
          </a:ln>
          <a:effectLst/>
        </p:spPr>
        <p:txBody>
          <a:bodyPr wrap="none" lIns="100797" tIns="50400" rIns="100797" bIns="50400" anchor="ctr"/>
          <a:lstStyle/>
          <a:p>
            <a:endParaRPr lang="zh-CN" altLang="en-US" sz="1705">
              <a:solidFill>
                <a:schemeClr val="bg2">
                  <a:lumMod val="25000"/>
                </a:schemeClr>
              </a:solidFill>
            </a:endParaRPr>
          </a:p>
        </p:txBody>
      </p:sp>
      <p:sp>
        <p:nvSpPr>
          <p:cNvPr id="29" name="Freeform 6"/>
          <p:cNvSpPr/>
          <p:nvPr/>
        </p:nvSpPr>
        <p:spPr bwMode="auto">
          <a:xfrm rot="5400000">
            <a:off x="3382917" y="2077754"/>
            <a:ext cx="3742920" cy="2360331"/>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chemeClr val="accent2"/>
          </a:solidFill>
          <a:ln>
            <a:noFill/>
          </a:ln>
          <a:effectLst/>
        </p:spPr>
        <p:txBody>
          <a:bodyPr wrap="none" lIns="100797" tIns="50400" rIns="100797" bIns="50400" anchor="ctr"/>
          <a:lstStyle/>
          <a:p>
            <a:endParaRPr lang="zh-CN" altLang="en-US" sz="1705">
              <a:solidFill>
                <a:schemeClr val="bg2">
                  <a:lumMod val="25000"/>
                </a:schemeClr>
              </a:solidFill>
            </a:endParaRPr>
          </a:p>
        </p:txBody>
      </p:sp>
      <p:sp>
        <p:nvSpPr>
          <p:cNvPr id="30" name="Freeform 7"/>
          <p:cNvSpPr/>
          <p:nvPr/>
        </p:nvSpPr>
        <p:spPr bwMode="auto">
          <a:xfrm rot="5400000">
            <a:off x="4561112" y="2461507"/>
            <a:ext cx="3744233" cy="2359017"/>
          </a:xfrm>
          <a:custGeom>
            <a:avLst/>
            <a:gdLst>
              <a:gd name="T0" fmla="*/ 2623 w 2849"/>
              <a:gd name="T1" fmla="*/ 1311 h 1794"/>
              <a:gd name="T2" fmla="*/ 2618 w 2849"/>
              <a:gd name="T3" fmla="*/ 1208 h 1794"/>
              <a:gd name="T4" fmla="*/ 2603 w 2849"/>
              <a:gd name="T5" fmla="*/ 1106 h 1794"/>
              <a:gd name="T6" fmla="*/ 2582 w 2849"/>
              <a:gd name="T7" fmla="*/ 1008 h 1794"/>
              <a:gd name="T8" fmla="*/ 2554 w 2849"/>
              <a:gd name="T9" fmla="*/ 914 h 1794"/>
              <a:gd name="T10" fmla="*/ 2518 w 2849"/>
              <a:gd name="T11" fmla="*/ 822 h 1794"/>
              <a:gd name="T12" fmla="*/ 2477 w 2849"/>
              <a:gd name="T13" fmla="*/ 732 h 1794"/>
              <a:gd name="T14" fmla="*/ 2430 w 2849"/>
              <a:gd name="T15" fmla="*/ 647 h 1794"/>
              <a:gd name="T16" fmla="*/ 2377 w 2849"/>
              <a:gd name="T17" fmla="*/ 567 h 1794"/>
              <a:gd name="T18" fmla="*/ 2318 w 2849"/>
              <a:gd name="T19" fmla="*/ 489 h 1794"/>
              <a:gd name="T20" fmla="*/ 2253 w 2849"/>
              <a:gd name="T21" fmla="*/ 417 h 1794"/>
              <a:gd name="T22" fmla="*/ 2183 w 2849"/>
              <a:gd name="T23" fmla="*/ 350 h 1794"/>
              <a:gd name="T24" fmla="*/ 2110 w 2849"/>
              <a:gd name="T25" fmla="*/ 287 h 1794"/>
              <a:gd name="T26" fmla="*/ 2031 w 2849"/>
              <a:gd name="T27" fmla="*/ 229 h 1794"/>
              <a:gd name="T28" fmla="*/ 1948 w 2849"/>
              <a:gd name="T29" fmla="*/ 178 h 1794"/>
              <a:gd name="T30" fmla="*/ 1862 w 2849"/>
              <a:gd name="T31" fmla="*/ 132 h 1794"/>
              <a:gd name="T32" fmla="*/ 1772 w 2849"/>
              <a:gd name="T33" fmla="*/ 93 h 1794"/>
              <a:gd name="T34" fmla="*/ 1679 w 2849"/>
              <a:gd name="T35" fmla="*/ 60 h 1794"/>
              <a:gd name="T36" fmla="*/ 1583 w 2849"/>
              <a:gd name="T37" fmla="*/ 34 h 1794"/>
              <a:gd name="T38" fmla="*/ 1484 w 2849"/>
              <a:gd name="T39" fmla="*/ 15 h 1794"/>
              <a:gd name="T40" fmla="*/ 1382 w 2849"/>
              <a:gd name="T41" fmla="*/ 4 h 1794"/>
              <a:gd name="T42" fmla="*/ 1278 w 2849"/>
              <a:gd name="T43" fmla="*/ 0 h 1794"/>
              <a:gd name="T44" fmla="*/ 1167 w 2849"/>
              <a:gd name="T45" fmla="*/ 4 h 1794"/>
              <a:gd name="T46" fmla="*/ 1007 w 2849"/>
              <a:gd name="T47" fmla="*/ 27 h 1794"/>
              <a:gd name="T48" fmla="*/ 852 w 2849"/>
              <a:gd name="T49" fmla="*/ 68 h 1794"/>
              <a:gd name="T50" fmla="*/ 704 w 2849"/>
              <a:gd name="T51" fmla="*/ 128 h 1794"/>
              <a:gd name="T52" fmla="*/ 568 w 2849"/>
              <a:gd name="T53" fmla="*/ 203 h 1794"/>
              <a:gd name="T54" fmla="*/ 440 w 2849"/>
              <a:gd name="T55" fmla="*/ 293 h 1794"/>
              <a:gd name="T56" fmla="*/ 324 w 2849"/>
              <a:gd name="T57" fmla="*/ 397 h 1794"/>
              <a:gd name="T58" fmla="*/ 222 w 2849"/>
              <a:gd name="T59" fmla="*/ 514 h 1794"/>
              <a:gd name="T60" fmla="*/ 132 w 2849"/>
              <a:gd name="T61" fmla="*/ 641 h 1794"/>
              <a:gd name="T62" fmla="*/ 57 w 2849"/>
              <a:gd name="T63" fmla="*/ 779 h 1794"/>
              <a:gd name="T64" fmla="*/ 0 w 2849"/>
              <a:gd name="T65" fmla="*/ 927 h 1794"/>
              <a:gd name="T66" fmla="*/ 128 w 2849"/>
              <a:gd name="T67" fmla="*/ 801 h 1794"/>
              <a:gd name="T68" fmla="*/ 158 w 2849"/>
              <a:gd name="T69" fmla="*/ 791 h 1794"/>
              <a:gd name="T70" fmla="*/ 178 w 2849"/>
              <a:gd name="T71" fmla="*/ 795 h 1794"/>
              <a:gd name="T72" fmla="*/ 433 w 2849"/>
              <a:gd name="T73" fmla="*/ 1045 h 1794"/>
              <a:gd name="T74" fmla="*/ 459 w 2849"/>
              <a:gd name="T75" fmla="*/ 981 h 1794"/>
              <a:gd name="T76" fmla="*/ 506 w 2849"/>
              <a:gd name="T77" fmla="*/ 890 h 1794"/>
              <a:gd name="T78" fmla="*/ 563 w 2849"/>
              <a:gd name="T79" fmla="*/ 805 h 1794"/>
              <a:gd name="T80" fmla="*/ 628 w 2849"/>
              <a:gd name="T81" fmla="*/ 727 h 1794"/>
              <a:gd name="T82" fmla="*/ 702 w 2849"/>
              <a:gd name="T83" fmla="*/ 658 h 1794"/>
              <a:gd name="T84" fmla="*/ 784 w 2849"/>
              <a:gd name="T85" fmla="*/ 596 h 1794"/>
              <a:gd name="T86" fmla="*/ 872 w 2849"/>
              <a:gd name="T87" fmla="*/ 546 h 1794"/>
              <a:gd name="T88" fmla="*/ 967 w 2849"/>
              <a:gd name="T89" fmla="*/ 504 h 1794"/>
              <a:gd name="T90" fmla="*/ 1066 w 2849"/>
              <a:gd name="T91" fmla="*/ 473 h 1794"/>
              <a:gd name="T92" fmla="*/ 1171 w 2849"/>
              <a:gd name="T93" fmla="*/ 455 h 1794"/>
              <a:gd name="T94" fmla="*/ 1278 w 2849"/>
              <a:gd name="T95" fmla="*/ 448 h 1794"/>
              <a:gd name="T96" fmla="*/ 1371 w 2849"/>
              <a:gd name="T97" fmla="*/ 452 h 1794"/>
              <a:gd name="T98" fmla="*/ 1503 w 2849"/>
              <a:gd name="T99" fmla="*/ 476 h 1794"/>
              <a:gd name="T100" fmla="*/ 1628 w 2849"/>
              <a:gd name="T101" fmla="*/ 518 h 1794"/>
              <a:gd name="T102" fmla="*/ 1744 w 2849"/>
              <a:gd name="T103" fmla="*/ 577 h 1794"/>
              <a:gd name="T104" fmla="*/ 1850 w 2849"/>
              <a:gd name="T105" fmla="*/ 653 h 1794"/>
              <a:gd name="T106" fmla="*/ 1943 w 2849"/>
              <a:gd name="T107" fmla="*/ 742 h 1794"/>
              <a:gd name="T108" fmla="*/ 2022 w 2849"/>
              <a:gd name="T109" fmla="*/ 843 h 1794"/>
              <a:gd name="T110" fmla="*/ 2087 w 2849"/>
              <a:gd name="T111" fmla="*/ 956 h 1794"/>
              <a:gd name="T112" fmla="*/ 2136 w 2849"/>
              <a:gd name="T113" fmla="*/ 1078 h 1794"/>
              <a:gd name="T114" fmla="*/ 2165 w 2849"/>
              <a:gd name="T115" fmla="*/ 1208 h 1794"/>
              <a:gd name="T116" fmla="*/ 2176 w 2849"/>
              <a:gd name="T117" fmla="*/ 1345 h 1794"/>
              <a:gd name="T118" fmla="*/ 2849 w 2849"/>
              <a:gd name="T119" fmla="*/ 1345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0" y="806"/>
                </a:lnTo>
                <a:lnTo>
                  <a:pt x="128" y="801"/>
                </a:lnTo>
                <a:lnTo>
                  <a:pt x="138" y="795"/>
                </a:lnTo>
                <a:lnTo>
                  <a:pt x="147" y="792"/>
                </a:lnTo>
                <a:lnTo>
                  <a:pt x="158" y="791"/>
                </a:lnTo>
                <a:lnTo>
                  <a:pt x="158" y="791"/>
                </a:lnTo>
                <a:lnTo>
                  <a:pt x="167" y="792"/>
                </a:lnTo>
                <a:lnTo>
                  <a:pt x="178" y="795"/>
                </a:lnTo>
                <a:lnTo>
                  <a:pt x="186" y="801"/>
                </a:lnTo>
                <a:lnTo>
                  <a:pt x="194" y="806"/>
                </a:lnTo>
                <a:lnTo>
                  <a:pt x="433" y="1045"/>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chemeClr val="bg1">
              <a:lumMod val="65000"/>
            </a:schemeClr>
          </a:solidFill>
          <a:ln>
            <a:noFill/>
          </a:ln>
          <a:effectLst/>
        </p:spPr>
        <p:txBody>
          <a:bodyPr wrap="none" lIns="100797" tIns="50400" rIns="100797" bIns="50400" anchor="ctr"/>
          <a:lstStyle/>
          <a:p>
            <a:endParaRPr lang="zh-CN" altLang="en-US" sz="1705">
              <a:solidFill>
                <a:schemeClr val="bg2">
                  <a:lumMod val="25000"/>
                </a:schemeClr>
              </a:solidFill>
            </a:endParaRPr>
          </a:p>
        </p:txBody>
      </p:sp>
      <p:sp>
        <p:nvSpPr>
          <p:cNvPr id="31" name="WordArt 9"/>
          <p:cNvSpPr>
            <a:spLocks noChangeArrowheads="1" noChangeShapeType="1" noTextEdit="1"/>
          </p:cNvSpPr>
          <p:nvPr/>
        </p:nvSpPr>
        <p:spPr bwMode="auto">
          <a:xfrm rot="16200000">
            <a:off x="4365846" y="2118037"/>
            <a:ext cx="2821120" cy="2628519"/>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lIns="100797" tIns="50400" rIns="100797" bIns="50400" numCol="1" fromWordArt="1">
            <a:prstTxWarp prst="textArchUp">
              <a:avLst>
                <a:gd name="adj" fmla="val 12276418"/>
              </a:avLst>
            </a:prstTxWarp>
          </a:bodyPr>
          <a:lstStyle/>
          <a:p>
            <a:pPr algn="ctr"/>
            <a:r>
              <a:rPr lang="zh-CN" altLang="en-US" sz="665" kern="1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单击此处添加文字内容</a:t>
            </a:r>
            <a:r>
              <a:rPr lang="zh-CN" altLang="en-US" sz="665" kern="10" dirty="0">
                <a:solidFill>
                  <a:schemeClr val="bg1"/>
                </a:solidFill>
                <a:latin typeface="微软雅黑" panose="020B0503020204020204" pitchFamily="34" charset="-122"/>
                <a:ea typeface="微软雅黑" panose="020B0503020204020204" pitchFamily="34" charset="-122"/>
              </a:rPr>
              <a:t>     </a:t>
            </a:r>
          </a:p>
        </p:txBody>
      </p:sp>
      <p:sp>
        <p:nvSpPr>
          <p:cNvPr id="32" name="WordArt 9"/>
          <p:cNvSpPr>
            <a:spLocks noChangeArrowheads="1" noChangeShapeType="1" noTextEdit="1"/>
          </p:cNvSpPr>
          <p:nvPr/>
        </p:nvSpPr>
        <p:spPr bwMode="auto">
          <a:xfrm rot="5400000">
            <a:off x="4546228" y="2157578"/>
            <a:ext cx="2821120" cy="2628519"/>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lIns="100797" tIns="50400" rIns="100797" bIns="50400" numCol="1" fromWordArt="1">
            <a:prstTxWarp prst="textArchUp">
              <a:avLst>
                <a:gd name="adj" fmla="val 12276418"/>
              </a:avLst>
            </a:prstTxWarp>
          </a:bodyPr>
          <a:lstStyle/>
          <a:p>
            <a:pPr algn="ctr"/>
            <a:r>
              <a:rPr lang="zh-CN" altLang="en-US" sz="665" kern="10" dirty="0">
                <a:solidFill>
                  <a:schemeClr val="bg1"/>
                </a:solidFill>
                <a:latin typeface="微软雅黑" panose="020B0503020204020204" pitchFamily="34" charset="-122"/>
                <a:ea typeface="微软雅黑" panose="020B0503020204020204" pitchFamily="34" charset="-122"/>
              </a:rPr>
              <a:t>       </a:t>
            </a:r>
            <a:r>
              <a:rPr lang="zh-CN" altLang="en-US" sz="665" kern="1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单击此处添加文字内容     </a:t>
            </a:r>
          </a:p>
        </p:txBody>
      </p:sp>
      <p:sp>
        <p:nvSpPr>
          <p:cNvPr id="33" name="Text Box 45"/>
          <p:cNvSpPr txBox="1">
            <a:spLocks noChangeArrowheads="1"/>
          </p:cNvSpPr>
          <p:nvPr/>
        </p:nvSpPr>
        <p:spPr bwMode="auto">
          <a:xfrm>
            <a:off x="1762365" y="2128942"/>
            <a:ext cx="2654850"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4" name="Text Box 45"/>
          <p:cNvSpPr txBox="1">
            <a:spLocks noChangeArrowheads="1"/>
          </p:cNvSpPr>
          <p:nvPr/>
        </p:nvSpPr>
        <p:spPr bwMode="auto">
          <a:xfrm>
            <a:off x="1762365" y="3118955"/>
            <a:ext cx="2410085"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5" name="Text Box 45"/>
          <p:cNvSpPr txBox="1">
            <a:spLocks noChangeArrowheads="1"/>
          </p:cNvSpPr>
          <p:nvPr/>
        </p:nvSpPr>
        <p:spPr bwMode="auto">
          <a:xfrm>
            <a:off x="1762365" y="4071541"/>
            <a:ext cx="2423388"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6" name="Text Box 45"/>
          <p:cNvSpPr txBox="1">
            <a:spLocks noChangeArrowheads="1"/>
          </p:cNvSpPr>
          <p:nvPr/>
        </p:nvSpPr>
        <p:spPr bwMode="auto">
          <a:xfrm>
            <a:off x="7819960" y="2200946"/>
            <a:ext cx="2507381"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7" name="Text Box 45"/>
          <p:cNvSpPr txBox="1">
            <a:spLocks noChangeArrowheads="1"/>
          </p:cNvSpPr>
          <p:nvPr/>
        </p:nvSpPr>
        <p:spPr bwMode="auto">
          <a:xfrm>
            <a:off x="7819960" y="3190958"/>
            <a:ext cx="2507381"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8" name="Text Box 45"/>
          <p:cNvSpPr txBox="1">
            <a:spLocks noChangeArrowheads="1"/>
          </p:cNvSpPr>
          <p:nvPr/>
        </p:nvSpPr>
        <p:spPr bwMode="auto">
          <a:xfrm>
            <a:off x="7819960" y="4143545"/>
            <a:ext cx="2507381" cy="80967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97" tIns="50400" rIns="100797" bIns="50400">
            <a:spAutoFit/>
          </a:bodyPr>
          <a:lstStyle/>
          <a:p>
            <a:r>
              <a:rPr lang="zh-CN" altLang="en-US"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单击添加标题</a:t>
            </a:r>
            <a:endParaRPr lang="en-US" altLang="ko-KR"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0" lvl="2" defTabSz="1006475" eaLnBrk="0" hangingPunct="0">
              <a:buClr>
                <a:srgbClr val="0070C0"/>
              </a:buClr>
              <a:buSzPct val="80000"/>
              <a:tabLst>
                <a:tab pos="149860" algn="l"/>
              </a:tabLst>
              <a:defRPr/>
            </a:pPr>
            <a:r>
              <a:rPr lang="zh-CN" altLang="en-US" sz="14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点击添加文本点击添加文本</a:t>
            </a:r>
            <a:endParaRPr lang="en-US" altLang="zh-CN" sz="1200" spc="55" dirty="0">
              <a:ln w="1143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9" name="Text Box 16"/>
          <p:cNvSpPr txBox="1">
            <a:spLocks noChangeArrowheads="1"/>
          </p:cNvSpPr>
          <p:nvPr/>
        </p:nvSpPr>
        <p:spPr bwMode="auto">
          <a:xfrm>
            <a:off x="5350644" y="2934481"/>
            <a:ext cx="989034" cy="104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7" tIns="50400" rIns="100797" bIns="50400">
            <a:spAutoFit/>
          </a:bodyPr>
          <a:lstStyle/>
          <a:p>
            <a:pPr algn="r"/>
            <a:r>
              <a:rPr lang="zh-CN" altLang="en-US" sz="306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a:t>
            </a:r>
            <a:endParaRPr lang="en-US" altLang="zh-CN" sz="306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gn="r"/>
            <a:r>
              <a:rPr lang="zh-CN" altLang="en-US" sz="306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endParaRPr lang="en-US" altLang="ko-KR" sz="306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cxnSp>
        <p:nvCxnSpPr>
          <p:cNvPr id="17" name="直接连接符 16"/>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p>
        </p:txBody>
      </p:sp>
      <p:pic>
        <p:nvPicPr>
          <p:cNvPr id="19" name="图片 18" descr="d8c90e4017e32acaf192915b0d76ad19"/>
          <p:cNvPicPr>
            <a:picLocks noChangeAspect="1"/>
          </p:cNvPicPr>
          <p:nvPr/>
        </p:nvPicPr>
        <p:blipFill>
          <a:blip r:embed="rId5" cstate="print"/>
          <a:stretch>
            <a:fillRect/>
          </a:stretch>
        </p:blipFill>
        <p:spPr>
          <a:xfrm>
            <a:off x="120651" y="64200"/>
            <a:ext cx="590549" cy="577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750"/>
                                        <p:tgtEl>
                                          <p:spTgt spid="2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750"/>
                                        <p:tgtEl>
                                          <p:spTgt spid="30"/>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3000"/>
                            </p:stCondLst>
                            <p:childTnLst>
                              <p:par>
                                <p:cTn id="19" presetID="49" presetClass="entr" presetSubtype="0" decel="10000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750" fill="hold"/>
                                        <p:tgtEl>
                                          <p:spTgt spid="39"/>
                                        </p:tgtEl>
                                        <p:attrNameLst>
                                          <p:attrName>ppt_w</p:attrName>
                                        </p:attrNameLst>
                                      </p:cBhvr>
                                      <p:tavLst>
                                        <p:tav tm="0">
                                          <p:val>
                                            <p:fltVal val="0"/>
                                          </p:val>
                                        </p:tav>
                                        <p:tav tm="100000">
                                          <p:val>
                                            <p:strVal val="#ppt_w"/>
                                          </p:val>
                                        </p:tav>
                                      </p:tavLst>
                                    </p:anim>
                                    <p:anim calcmode="lin" valueType="num">
                                      <p:cBhvr>
                                        <p:cTn id="22" dur="750" fill="hold"/>
                                        <p:tgtEl>
                                          <p:spTgt spid="39"/>
                                        </p:tgtEl>
                                        <p:attrNameLst>
                                          <p:attrName>ppt_h</p:attrName>
                                        </p:attrNameLst>
                                      </p:cBhvr>
                                      <p:tavLst>
                                        <p:tav tm="0">
                                          <p:val>
                                            <p:fltVal val="0"/>
                                          </p:val>
                                        </p:tav>
                                        <p:tav tm="100000">
                                          <p:val>
                                            <p:strVal val="#ppt_h"/>
                                          </p:val>
                                        </p:tav>
                                      </p:tavLst>
                                    </p:anim>
                                    <p:anim calcmode="lin" valueType="num">
                                      <p:cBhvr>
                                        <p:cTn id="23" dur="750" fill="hold"/>
                                        <p:tgtEl>
                                          <p:spTgt spid="39"/>
                                        </p:tgtEl>
                                        <p:attrNameLst>
                                          <p:attrName>style.rotation</p:attrName>
                                        </p:attrNameLst>
                                      </p:cBhvr>
                                      <p:tavLst>
                                        <p:tav tm="0">
                                          <p:val>
                                            <p:fltVal val="360"/>
                                          </p:val>
                                        </p:tav>
                                        <p:tav tm="100000">
                                          <p:val>
                                            <p:fltVal val="0"/>
                                          </p:val>
                                        </p:tav>
                                      </p:tavLst>
                                    </p:anim>
                                    <p:animEffect transition="in" filter="fade">
                                      <p:cBhvr>
                                        <p:cTn id="24" dur="750"/>
                                        <p:tgtEl>
                                          <p:spTgt spid="39"/>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heel(1)">
                                      <p:cBhvr>
                                        <p:cTn id="28" dur="1750"/>
                                        <p:tgtEl>
                                          <p:spTgt spid="3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heel(1)">
                                      <p:cBhvr>
                                        <p:cTn id="31" dur="1750"/>
                                        <p:tgtEl>
                                          <p:spTgt spid="31"/>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anim calcmode="lin" valueType="num">
                                      <p:cBhvr>
                                        <p:cTn id="36" dur="500" fill="hold"/>
                                        <p:tgtEl>
                                          <p:spTgt spid="33"/>
                                        </p:tgtEl>
                                        <p:attrNameLst>
                                          <p:attrName>ppt_x</p:attrName>
                                        </p:attrNameLst>
                                      </p:cBhvr>
                                      <p:tavLst>
                                        <p:tav tm="0">
                                          <p:val>
                                            <p:strVal val="#ppt_x"/>
                                          </p:val>
                                        </p:tav>
                                        <p:tav tm="100000">
                                          <p:val>
                                            <p:strVal val="#ppt_x"/>
                                          </p:val>
                                        </p:tav>
                                      </p:tavLst>
                                    </p:anim>
                                    <p:anim calcmode="lin" valueType="num">
                                      <p:cBhvr>
                                        <p:cTn id="37" dur="500" fill="hold"/>
                                        <p:tgtEl>
                                          <p:spTgt spid="33"/>
                                        </p:tgtEl>
                                        <p:attrNameLst>
                                          <p:attrName>ppt_y</p:attrName>
                                        </p:attrNameLst>
                                      </p:cBhvr>
                                      <p:tavLst>
                                        <p:tav tm="0">
                                          <p:val>
                                            <p:strVal val="#ppt_y+.1"/>
                                          </p:val>
                                        </p:tav>
                                        <p:tav tm="100000">
                                          <p:val>
                                            <p:strVal val="#ppt_y"/>
                                          </p:val>
                                        </p:tav>
                                      </p:tavLst>
                                    </p:anim>
                                  </p:childTnLst>
                                </p:cTn>
                              </p:par>
                            </p:childTnLst>
                          </p:cTn>
                        </p:par>
                        <p:par>
                          <p:cTn id="38" fill="hold">
                            <p:stCondLst>
                              <p:cond delay="6500"/>
                            </p:stCondLst>
                            <p:childTnLst>
                              <p:par>
                                <p:cTn id="39" presetID="42"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anim calcmode="lin" valueType="num">
                                      <p:cBhvr>
                                        <p:cTn id="42" dur="500" fill="hold"/>
                                        <p:tgtEl>
                                          <p:spTgt spid="34"/>
                                        </p:tgtEl>
                                        <p:attrNameLst>
                                          <p:attrName>ppt_x</p:attrName>
                                        </p:attrNameLst>
                                      </p:cBhvr>
                                      <p:tavLst>
                                        <p:tav tm="0">
                                          <p:val>
                                            <p:strVal val="#ppt_x"/>
                                          </p:val>
                                        </p:tav>
                                        <p:tav tm="100000">
                                          <p:val>
                                            <p:strVal val="#ppt_x"/>
                                          </p:val>
                                        </p:tav>
                                      </p:tavLst>
                                    </p:anim>
                                    <p:anim calcmode="lin" valueType="num">
                                      <p:cBhvr>
                                        <p:cTn id="43" dur="5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anim calcmode="lin" valueType="num">
                                      <p:cBhvr>
                                        <p:cTn id="54" dur="500" fill="hold"/>
                                        <p:tgtEl>
                                          <p:spTgt spid="36"/>
                                        </p:tgtEl>
                                        <p:attrNameLst>
                                          <p:attrName>ppt_x</p:attrName>
                                        </p:attrNameLst>
                                      </p:cBhvr>
                                      <p:tavLst>
                                        <p:tav tm="0">
                                          <p:val>
                                            <p:strVal val="#ppt_x"/>
                                          </p:val>
                                        </p:tav>
                                        <p:tav tm="100000">
                                          <p:val>
                                            <p:strVal val="#ppt_x"/>
                                          </p:val>
                                        </p:tav>
                                      </p:tavLst>
                                    </p:anim>
                                    <p:anim calcmode="lin" valueType="num">
                                      <p:cBhvr>
                                        <p:cTn id="55" dur="5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anim calcmode="lin" valueType="num">
                                      <p:cBhvr>
                                        <p:cTn id="60" dur="500" fill="hold"/>
                                        <p:tgtEl>
                                          <p:spTgt spid="37"/>
                                        </p:tgtEl>
                                        <p:attrNameLst>
                                          <p:attrName>ppt_x</p:attrName>
                                        </p:attrNameLst>
                                      </p:cBhvr>
                                      <p:tavLst>
                                        <p:tav tm="0">
                                          <p:val>
                                            <p:strVal val="#ppt_x"/>
                                          </p:val>
                                        </p:tav>
                                        <p:tav tm="100000">
                                          <p:val>
                                            <p:strVal val="#ppt_x"/>
                                          </p:val>
                                        </p:tav>
                                      </p:tavLst>
                                    </p:anim>
                                    <p:anim calcmode="lin" valueType="num">
                                      <p:cBhvr>
                                        <p:cTn id="61" dur="5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anim calcmode="lin" valueType="num">
                                      <p:cBhvr>
                                        <p:cTn id="66" dur="500" fill="hold"/>
                                        <p:tgtEl>
                                          <p:spTgt spid="38"/>
                                        </p:tgtEl>
                                        <p:attrNameLst>
                                          <p:attrName>ppt_x</p:attrName>
                                        </p:attrNameLst>
                                      </p:cBhvr>
                                      <p:tavLst>
                                        <p:tav tm="0">
                                          <p:val>
                                            <p:strVal val="#ppt_x"/>
                                          </p:val>
                                        </p:tav>
                                        <p:tav tm="100000">
                                          <p:val>
                                            <p:strVal val="#ppt_x"/>
                                          </p:val>
                                        </p:tav>
                                      </p:tavLst>
                                    </p:anim>
                                    <p:anim calcmode="lin" valueType="num">
                                      <p:cBhvr>
                                        <p:cTn id="67"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1" grpId="0"/>
      <p:bldP spid="32" grpId="0"/>
      <p:bldP spid="33" grpId="0"/>
      <p:bldP spid="34" grpId="0"/>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1" name="Oval 120"/>
          <p:cNvSpPr>
            <a:spLocks noChangeAspect="1"/>
          </p:cNvSpPr>
          <p:nvPr/>
        </p:nvSpPr>
        <p:spPr>
          <a:xfrm>
            <a:off x="3236612" y="2263842"/>
            <a:ext cx="972591" cy="972591"/>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dirty="0"/>
          </a:p>
        </p:txBody>
      </p:sp>
      <p:sp>
        <p:nvSpPr>
          <p:cNvPr id="44" name="Oval 105"/>
          <p:cNvSpPr>
            <a:spLocks noChangeAspect="1"/>
          </p:cNvSpPr>
          <p:nvPr/>
        </p:nvSpPr>
        <p:spPr>
          <a:xfrm>
            <a:off x="6759141" y="2371974"/>
            <a:ext cx="756460" cy="7564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dirty="0"/>
          </a:p>
        </p:txBody>
      </p:sp>
      <p:sp>
        <p:nvSpPr>
          <p:cNvPr id="45" name="Oval 106"/>
          <p:cNvSpPr>
            <a:spLocks noChangeAspect="1"/>
          </p:cNvSpPr>
          <p:nvPr/>
        </p:nvSpPr>
        <p:spPr>
          <a:xfrm>
            <a:off x="2292096" y="2209808"/>
            <a:ext cx="1080657" cy="108065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dirty="0"/>
          </a:p>
        </p:txBody>
      </p:sp>
      <p:sp>
        <p:nvSpPr>
          <p:cNvPr id="46" name="Oval 109"/>
          <p:cNvSpPr>
            <a:spLocks noChangeAspect="1"/>
          </p:cNvSpPr>
          <p:nvPr/>
        </p:nvSpPr>
        <p:spPr>
          <a:xfrm>
            <a:off x="4624023" y="2091926"/>
            <a:ext cx="1296787" cy="12967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dirty="0"/>
          </a:p>
        </p:txBody>
      </p:sp>
      <p:sp>
        <p:nvSpPr>
          <p:cNvPr id="47" name="Oval 111"/>
          <p:cNvSpPr>
            <a:spLocks noChangeAspect="1"/>
          </p:cNvSpPr>
          <p:nvPr/>
        </p:nvSpPr>
        <p:spPr>
          <a:xfrm>
            <a:off x="4059325" y="2355738"/>
            <a:ext cx="756460" cy="75646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dirty="0"/>
          </a:p>
        </p:txBody>
      </p:sp>
      <p:sp>
        <p:nvSpPr>
          <p:cNvPr id="48" name="Oval 112"/>
          <p:cNvSpPr>
            <a:spLocks noChangeAspect="1"/>
          </p:cNvSpPr>
          <p:nvPr/>
        </p:nvSpPr>
        <p:spPr>
          <a:xfrm>
            <a:off x="5767681" y="2209808"/>
            <a:ext cx="1080657" cy="108065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dirty="0"/>
          </a:p>
        </p:txBody>
      </p:sp>
      <p:sp>
        <p:nvSpPr>
          <p:cNvPr id="49" name="Oval 113"/>
          <p:cNvSpPr>
            <a:spLocks noChangeAspect="1"/>
          </p:cNvSpPr>
          <p:nvPr/>
        </p:nvSpPr>
        <p:spPr>
          <a:xfrm>
            <a:off x="7387800" y="2409770"/>
            <a:ext cx="648394" cy="648394"/>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dirty="0"/>
          </a:p>
        </p:txBody>
      </p:sp>
      <p:sp>
        <p:nvSpPr>
          <p:cNvPr id="50" name="Oval 114"/>
          <p:cNvSpPr>
            <a:spLocks noChangeAspect="1"/>
          </p:cNvSpPr>
          <p:nvPr/>
        </p:nvSpPr>
        <p:spPr>
          <a:xfrm>
            <a:off x="7919450" y="1983860"/>
            <a:ext cx="1512917" cy="151291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dirty="0"/>
          </a:p>
        </p:txBody>
      </p:sp>
      <p:sp>
        <p:nvSpPr>
          <p:cNvPr id="51" name="Oval 115"/>
          <p:cNvSpPr>
            <a:spLocks noChangeAspect="1"/>
          </p:cNvSpPr>
          <p:nvPr/>
        </p:nvSpPr>
        <p:spPr>
          <a:xfrm>
            <a:off x="9258962" y="2247672"/>
            <a:ext cx="972591" cy="972591"/>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dirty="0"/>
          </a:p>
        </p:txBody>
      </p:sp>
      <p:sp>
        <p:nvSpPr>
          <p:cNvPr id="55" name="Oval 119"/>
          <p:cNvSpPr>
            <a:spLocks noChangeAspect="1"/>
          </p:cNvSpPr>
          <p:nvPr/>
        </p:nvSpPr>
        <p:spPr>
          <a:xfrm>
            <a:off x="1791136" y="2416124"/>
            <a:ext cx="648394" cy="648394"/>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1705" dirty="0"/>
          </a:p>
        </p:txBody>
      </p:sp>
      <p:grpSp>
        <p:nvGrpSpPr>
          <p:cNvPr id="56" name="Group 121"/>
          <p:cNvGrpSpPr/>
          <p:nvPr/>
        </p:nvGrpSpPr>
        <p:grpSpPr>
          <a:xfrm>
            <a:off x="1762734" y="3217774"/>
            <a:ext cx="724557" cy="825671"/>
            <a:chOff x="1085402" y="2876550"/>
            <a:chExt cx="724794" cy="825943"/>
          </a:xfrm>
        </p:grpSpPr>
        <p:cxnSp>
          <p:nvCxnSpPr>
            <p:cNvPr id="57" name="Straight Connector 122"/>
            <p:cNvCxnSpPr/>
            <p:nvPr/>
          </p:nvCxnSpPr>
          <p:spPr>
            <a:xfrm>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5402" y="3486978"/>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59" name="Group 124"/>
          <p:cNvGrpSpPr/>
          <p:nvPr/>
        </p:nvGrpSpPr>
        <p:grpSpPr>
          <a:xfrm>
            <a:off x="2429803" y="1319311"/>
            <a:ext cx="827150" cy="766723"/>
            <a:chOff x="1505946" y="1499974"/>
            <a:chExt cx="827421" cy="766976"/>
          </a:xfrm>
        </p:grpSpPr>
        <p:cxnSp>
          <p:nvCxnSpPr>
            <p:cNvPr id="60" name="Straight Connector 125"/>
            <p:cNvCxnSpPr/>
            <p:nvPr/>
          </p:nvCxnSpPr>
          <p:spPr>
            <a:xfrm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05946" y="1499974"/>
              <a:ext cx="827421" cy="24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6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sz="40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62" name="Group 127"/>
          <p:cNvGrpSpPr/>
          <p:nvPr/>
        </p:nvGrpSpPr>
        <p:grpSpPr>
          <a:xfrm>
            <a:off x="4075611" y="1319312"/>
            <a:ext cx="724557" cy="880987"/>
            <a:chOff x="2615265" y="1499974"/>
            <a:chExt cx="724794" cy="881276"/>
          </a:xfrm>
        </p:grpSpPr>
        <p:cxnSp>
          <p:nvCxnSpPr>
            <p:cNvPr id="63" name="Straight Connector 128"/>
            <p:cNvCxnSpPr/>
            <p:nvPr/>
          </p:nvCxnSpPr>
          <p:spPr>
            <a:xfrm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5265" y="1499974"/>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65" name="Group 130"/>
          <p:cNvGrpSpPr/>
          <p:nvPr/>
        </p:nvGrpSpPr>
        <p:grpSpPr>
          <a:xfrm>
            <a:off x="5942177" y="1319311"/>
            <a:ext cx="724557" cy="766723"/>
            <a:chOff x="3901875" y="1499974"/>
            <a:chExt cx="724794" cy="766976"/>
          </a:xfrm>
        </p:grpSpPr>
        <p:cxnSp>
          <p:nvCxnSpPr>
            <p:cNvPr id="66" name="Straight Connector 131"/>
            <p:cNvCxnSpPr/>
            <p:nvPr/>
          </p:nvCxnSpPr>
          <p:spPr>
            <a:xfrm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1875" y="1499974"/>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68" name="Group 133"/>
          <p:cNvGrpSpPr/>
          <p:nvPr/>
        </p:nvGrpSpPr>
        <p:grpSpPr>
          <a:xfrm>
            <a:off x="7335508" y="1319311"/>
            <a:ext cx="724557" cy="919073"/>
            <a:chOff x="4860236" y="1499974"/>
            <a:chExt cx="724794" cy="919376"/>
          </a:xfrm>
        </p:grpSpPr>
        <p:cxnSp>
          <p:nvCxnSpPr>
            <p:cNvPr id="69" name="Straight Connector 134"/>
            <p:cNvCxnSpPr/>
            <p:nvPr/>
          </p:nvCxnSpPr>
          <p:spPr>
            <a:xfrm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0236" y="1499974"/>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71" name="Group 136"/>
          <p:cNvGrpSpPr/>
          <p:nvPr/>
        </p:nvGrpSpPr>
        <p:grpSpPr>
          <a:xfrm>
            <a:off x="9365302" y="1319312"/>
            <a:ext cx="724557" cy="804811"/>
            <a:chOff x="6223042" y="1499974"/>
            <a:chExt cx="724794" cy="805076"/>
          </a:xfrm>
        </p:grpSpPr>
        <p:cxnSp>
          <p:nvCxnSpPr>
            <p:cNvPr id="72" name="Straight Connector 137"/>
            <p:cNvCxnSpPr/>
            <p:nvPr/>
          </p:nvCxnSpPr>
          <p:spPr>
            <a:xfrm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3042" y="1499974"/>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77" name="Group 142"/>
          <p:cNvGrpSpPr/>
          <p:nvPr/>
        </p:nvGrpSpPr>
        <p:grpSpPr>
          <a:xfrm>
            <a:off x="3342736" y="3332036"/>
            <a:ext cx="724557" cy="711409"/>
            <a:chOff x="2143410" y="2990850"/>
            <a:chExt cx="724794" cy="711643"/>
          </a:xfrm>
        </p:grpSpPr>
        <p:cxnSp>
          <p:nvCxnSpPr>
            <p:cNvPr id="78" name="Straight Connector 143"/>
            <p:cNvCxnSpPr/>
            <p:nvPr/>
          </p:nvCxnSpPr>
          <p:spPr>
            <a:xfrm>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3410" y="3486978"/>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84" name="Group 145"/>
          <p:cNvGrpSpPr/>
          <p:nvPr/>
        </p:nvGrpSpPr>
        <p:grpSpPr>
          <a:xfrm>
            <a:off x="4893723" y="3446299"/>
            <a:ext cx="724557" cy="597146"/>
            <a:chOff x="3201420" y="3105150"/>
            <a:chExt cx="724794" cy="597343"/>
          </a:xfrm>
        </p:grpSpPr>
        <p:cxnSp>
          <p:nvCxnSpPr>
            <p:cNvPr id="85" name="Straight Connector 146"/>
            <p:cNvCxnSpPr/>
            <p:nvPr/>
          </p:nvCxnSpPr>
          <p:spPr>
            <a:xfrm>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1420" y="3486978"/>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87" name="Group 148"/>
          <p:cNvGrpSpPr/>
          <p:nvPr/>
        </p:nvGrpSpPr>
        <p:grpSpPr>
          <a:xfrm>
            <a:off x="6760425" y="3255862"/>
            <a:ext cx="724557" cy="787583"/>
            <a:chOff x="4502681" y="2914650"/>
            <a:chExt cx="724794" cy="787843"/>
          </a:xfrm>
        </p:grpSpPr>
        <p:cxnSp>
          <p:nvCxnSpPr>
            <p:cNvPr id="88" name="Straight Connector 149"/>
            <p:cNvCxnSpPr/>
            <p:nvPr/>
          </p:nvCxnSpPr>
          <p:spPr>
            <a:xfrm>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2681" y="3486978"/>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90" name="Group 151"/>
          <p:cNvGrpSpPr/>
          <p:nvPr/>
        </p:nvGrpSpPr>
        <p:grpSpPr>
          <a:xfrm>
            <a:off x="8336802" y="3522472"/>
            <a:ext cx="724557" cy="520971"/>
            <a:chOff x="5484490" y="3181350"/>
            <a:chExt cx="724794" cy="521143"/>
          </a:xfrm>
        </p:grpSpPr>
        <p:cxnSp>
          <p:nvCxnSpPr>
            <p:cNvPr id="91" name="Straight Connector 152"/>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4490" y="3486978"/>
              <a:ext cx="724794" cy="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3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
        <p:nvSpPr>
          <p:cNvPr id="121" name="Freeform 36"/>
          <p:cNvSpPr>
            <a:spLocks noChangeAspect="1" noEditPoints="1"/>
          </p:cNvSpPr>
          <p:nvPr/>
        </p:nvSpPr>
        <p:spPr bwMode="auto">
          <a:xfrm>
            <a:off x="6912176" y="2609413"/>
            <a:ext cx="411784" cy="230757"/>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1407" tIns="45704" rIns="91407" bIns="45704" numCol="1" anchor="t" anchorCtr="0" compatLnSpc="1"/>
          <a:lstStyle/>
          <a:p>
            <a:endParaRPr lang="en-US" sz="1705" dirty="0"/>
          </a:p>
        </p:txBody>
      </p:sp>
      <p:sp>
        <p:nvSpPr>
          <p:cNvPr id="122" name="Freeform 6"/>
          <p:cNvSpPr>
            <a:spLocks noChangeAspect="1" noEditPoints="1"/>
          </p:cNvSpPr>
          <p:nvPr/>
        </p:nvSpPr>
        <p:spPr bwMode="auto">
          <a:xfrm>
            <a:off x="2655820" y="2566504"/>
            <a:ext cx="342377" cy="300757"/>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7" tIns="45704" rIns="91407" bIns="45704" numCol="1" anchor="t" anchorCtr="0" compatLnSpc="1"/>
          <a:lstStyle/>
          <a:p>
            <a:endParaRPr lang="en-US" sz="1705" dirty="0"/>
          </a:p>
        </p:txBody>
      </p:sp>
      <p:sp>
        <p:nvSpPr>
          <p:cNvPr id="123" name="Freeform 26"/>
          <p:cNvSpPr>
            <a:spLocks noEditPoints="1"/>
          </p:cNvSpPr>
          <p:nvPr/>
        </p:nvSpPr>
        <p:spPr bwMode="auto">
          <a:xfrm>
            <a:off x="5105866" y="2572216"/>
            <a:ext cx="343272" cy="30557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91407" tIns="45704" rIns="91407" bIns="45704" numCol="1" anchor="t" anchorCtr="0" compatLnSpc="1"/>
          <a:lstStyle/>
          <a:p>
            <a:endParaRPr lang="en-US" sz="1705" dirty="0"/>
          </a:p>
        </p:txBody>
      </p:sp>
      <p:sp>
        <p:nvSpPr>
          <p:cNvPr id="124" name="Freeform 16"/>
          <p:cNvSpPr>
            <a:spLocks noEditPoints="1"/>
          </p:cNvSpPr>
          <p:nvPr/>
        </p:nvSpPr>
        <p:spPr bwMode="auto">
          <a:xfrm>
            <a:off x="8534983" y="2588545"/>
            <a:ext cx="325602" cy="326369"/>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91407" tIns="45704" rIns="91407" bIns="45704" numCol="1" anchor="t" anchorCtr="0" compatLnSpc="1"/>
          <a:lstStyle/>
          <a:p>
            <a:endParaRPr lang="en-US" sz="1705" dirty="0"/>
          </a:p>
        </p:txBody>
      </p:sp>
      <p:sp>
        <p:nvSpPr>
          <p:cNvPr id="127" name="TextBox 126"/>
          <p:cNvSpPr txBox="1"/>
          <p:nvPr/>
        </p:nvSpPr>
        <p:spPr>
          <a:xfrm>
            <a:off x="1983876" y="4875978"/>
            <a:ext cx="8170220" cy="738664"/>
          </a:xfrm>
          <a:prstGeom prst="rect">
            <a:avLst/>
          </a:prstGeom>
          <a:noFill/>
        </p:spPr>
        <p:txBody>
          <a:bodyPr wrap="square" lIns="0" tIns="0" rIns="0" bIns="0" rtlCol="0">
            <a:spAutoFit/>
          </a:bodyPr>
          <a:lstStyle/>
          <a:p>
            <a:pPr algn="just"/>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sz="1600" dirty="0">
              <a:solidFill>
                <a:srgbClr val="474747"/>
              </a:solidFill>
              <a:latin typeface="Impact MT Std" pitchFamily="34" charset="0"/>
              <a:ea typeface="微软雅黑" panose="020B0503020204020204" pitchFamily="34" charset="-122"/>
            </a:endParaRPr>
          </a:p>
        </p:txBody>
      </p:sp>
      <p:sp>
        <p:nvSpPr>
          <p:cNvPr id="128" name="TextBox 127"/>
          <p:cNvSpPr txBox="1"/>
          <p:nvPr/>
        </p:nvSpPr>
        <p:spPr>
          <a:xfrm>
            <a:off x="5072090" y="4441169"/>
            <a:ext cx="2058666" cy="307777"/>
          </a:xfrm>
          <a:prstGeom prst="rect">
            <a:avLst/>
          </a:prstGeom>
          <a:noFill/>
        </p:spPr>
        <p:txBody>
          <a:bodyPr wrap="square" lIns="0" tIns="0" rIns="0" bIns="0" rtlCol="0">
            <a:spAutoFit/>
          </a:bodyPr>
          <a:lstStyle/>
          <a:p>
            <a:r>
              <a:rPr lang="zh-CN" altLang="en-US" sz="2000" b="1" dirty="0">
                <a:solidFill>
                  <a:srgbClr val="474747"/>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点击输入标题文本</a:t>
            </a:r>
          </a:p>
        </p:txBody>
      </p:sp>
      <p:cxnSp>
        <p:nvCxnSpPr>
          <p:cNvPr id="76" name="直接连接符 75"/>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p>
        </p:txBody>
      </p:sp>
      <p:pic>
        <p:nvPicPr>
          <p:cNvPr id="81" name="图片 80" descr="d8c90e4017e32acaf192915b0d76ad19"/>
          <p:cNvPicPr>
            <a:picLocks noChangeAspect="1"/>
          </p:cNvPicPr>
          <p:nvPr/>
        </p:nvPicPr>
        <p:blipFill>
          <a:blip r:embed="rId5" cstate="print"/>
          <a:stretch>
            <a:fillRect/>
          </a:stretch>
        </p:blipFill>
        <p:spPr>
          <a:xfrm>
            <a:off x="120651" y="64200"/>
            <a:ext cx="590549" cy="577673"/>
          </a:xfrm>
          <a:prstGeom prst="rect">
            <a:avLst/>
          </a:prstGeom>
        </p:spPr>
      </p:pic>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p:stCondLst>
                              <p:cond delay="5500"/>
                            </p:stCondLst>
                            <p:childTnLst>
                              <p:par>
                                <p:cTn id="89" presetID="22" presetClass="entr" presetSubtype="4"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childTnLst>
                          </p:cTn>
                        </p:par>
                        <p:par>
                          <p:cTn id="92" fill="hold">
                            <p:stCondLst>
                              <p:cond delay="6000"/>
                            </p:stCondLst>
                            <p:childTnLst>
                              <p:par>
                                <p:cTn id="93" presetID="22" presetClass="entr" presetSubtype="1"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up)">
                                      <p:cBhvr>
                                        <p:cTn id="95" dur="500"/>
                                        <p:tgtEl>
                                          <p:spTgt spid="77"/>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childTnLst>
                          </p:cTn>
                        </p:par>
                        <p:par>
                          <p:cTn id="100" fill="hold">
                            <p:stCondLst>
                              <p:cond delay="7000"/>
                            </p:stCondLst>
                            <p:childTnLst>
                              <p:par>
                                <p:cTn id="101" presetID="22" presetClass="entr" presetSubtype="1"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up)">
                                      <p:cBhvr>
                                        <p:cTn id="103" dur="500"/>
                                        <p:tgtEl>
                                          <p:spTgt spid="84"/>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par>
                          <p:cTn id="108" fill="hold">
                            <p:stCondLst>
                              <p:cond delay="8000"/>
                            </p:stCondLst>
                            <p:childTnLst>
                              <p:par>
                                <p:cTn id="109" presetID="22" presetClass="entr" presetSubtype="1"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up)">
                                      <p:cBhvr>
                                        <p:cTn id="111" dur="500"/>
                                        <p:tgtEl>
                                          <p:spTgt spid="87"/>
                                        </p:tgtEl>
                                      </p:cBhvr>
                                    </p:animEffect>
                                  </p:childTnLst>
                                </p:cTn>
                              </p:par>
                            </p:childTnLst>
                          </p:cTn>
                        </p:par>
                        <p:par>
                          <p:cTn id="112" fill="hold">
                            <p:stCondLst>
                              <p:cond delay="8500"/>
                            </p:stCondLst>
                            <p:childTnLst>
                              <p:par>
                                <p:cTn id="113" presetID="22" presetClass="entr" presetSubtype="4"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500"/>
                                        <p:tgtEl>
                                          <p:spTgt spid="68"/>
                                        </p:tgtEl>
                                      </p:cBhvr>
                                    </p:animEffect>
                                  </p:childTnLst>
                                </p:cTn>
                              </p:par>
                            </p:childTnLst>
                          </p:cTn>
                        </p:par>
                        <p:par>
                          <p:cTn id="116" fill="hold">
                            <p:stCondLst>
                              <p:cond delay="9000"/>
                            </p:stCondLst>
                            <p:childTnLst>
                              <p:par>
                                <p:cTn id="117" presetID="22" presetClass="entr" presetSubtype="1"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up)">
                                      <p:cBhvr>
                                        <p:cTn id="119" dur="500"/>
                                        <p:tgtEl>
                                          <p:spTgt spid="90"/>
                                        </p:tgtEl>
                                      </p:cBhvr>
                                    </p:animEffect>
                                  </p:childTnLst>
                                </p:cTn>
                              </p:par>
                            </p:childTnLst>
                          </p:cTn>
                        </p:par>
                        <p:par>
                          <p:cTn id="120" fill="hold">
                            <p:stCondLst>
                              <p:cond delay="9500"/>
                            </p:stCondLst>
                            <p:childTnLst>
                              <p:par>
                                <p:cTn id="121" presetID="22" presetClass="entr" presetSubtype="4"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par>
                          <p:cTn id="124" fill="hold">
                            <p:stCondLst>
                              <p:cond delay="10000"/>
                            </p:stCondLst>
                            <p:childTnLst>
                              <p:par>
                                <p:cTn id="125" presetID="2" presetClass="entr" presetSubtype="2"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additive="base">
                                        <p:cTn id="127" dur="300" fill="hold"/>
                                        <p:tgtEl>
                                          <p:spTgt spid="128"/>
                                        </p:tgtEl>
                                        <p:attrNameLst>
                                          <p:attrName>ppt_x</p:attrName>
                                        </p:attrNameLst>
                                      </p:cBhvr>
                                      <p:tavLst>
                                        <p:tav tm="0">
                                          <p:val>
                                            <p:strVal val="1+#ppt_w/2"/>
                                          </p:val>
                                        </p:tav>
                                        <p:tav tm="100000">
                                          <p:val>
                                            <p:strVal val="#ppt_x"/>
                                          </p:val>
                                        </p:tav>
                                      </p:tavLst>
                                    </p:anim>
                                    <p:anim calcmode="lin" valueType="num">
                                      <p:cBhvr additive="base">
                                        <p:cTn id="128" dur="300" fill="hold"/>
                                        <p:tgtEl>
                                          <p:spTgt spid="128"/>
                                        </p:tgtEl>
                                        <p:attrNameLst>
                                          <p:attrName>ppt_y</p:attrName>
                                        </p:attrNameLst>
                                      </p:cBhvr>
                                      <p:tavLst>
                                        <p:tav tm="0">
                                          <p:val>
                                            <p:strVal val="#ppt_y"/>
                                          </p:val>
                                        </p:tav>
                                        <p:tav tm="100000">
                                          <p:val>
                                            <p:strVal val="#ppt_y"/>
                                          </p:val>
                                        </p:tav>
                                      </p:tavLst>
                                    </p:anim>
                                  </p:childTnLst>
                                </p:cTn>
                              </p:par>
                            </p:childTnLst>
                          </p:cTn>
                        </p:par>
                        <p:par>
                          <p:cTn id="129" fill="hold">
                            <p:stCondLst>
                              <p:cond delay="10500"/>
                            </p:stCondLst>
                            <p:childTnLst>
                              <p:par>
                                <p:cTn id="130" presetID="2" presetClass="entr" presetSubtype="2" fill="hold" grpId="0" nodeType="afterEffect">
                                  <p:stCondLst>
                                    <p:cond delay="0"/>
                                  </p:stCondLst>
                                  <p:childTnLst>
                                    <p:set>
                                      <p:cBhvr>
                                        <p:cTn id="131" dur="1" fill="hold">
                                          <p:stCondLst>
                                            <p:cond delay="0"/>
                                          </p:stCondLst>
                                        </p:cTn>
                                        <p:tgtEl>
                                          <p:spTgt spid="127"/>
                                        </p:tgtEl>
                                        <p:attrNameLst>
                                          <p:attrName>style.visibility</p:attrName>
                                        </p:attrNameLst>
                                      </p:cBhvr>
                                      <p:to>
                                        <p:strVal val="visible"/>
                                      </p:to>
                                    </p:set>
                                    <p:anim calcmode="lin" valueType="num">
                                      <p:cBhvr additive="base">
                                        <p:cTn id="132" dur="300" fill="hold"/>
                                        <p:tgtEl>
                                          <p:spTgt spid="127"/>
                                        </p:tgtEl>
                                        <p:attrNameLst>
                                          <p:attrName>ppt_x</p:attrName>
                                        </p:attrNameLst>
                                      </p:cBhvr>
                                      <p:tavLst>
                                        <p:tav tm="0">
                                          <p:val>
                                            <p:strVal val="1+#ppt_w/2"/>
                                          </p:val>
                                        </p:tav>
                                        <p:tav tm="100000">
                                          <p:val>
                                            <p:strVal val="#ppt_x"/>
                                          </p:val>
                                        </p:tav>
                                      </p:tavLst>
                                    </p:anim>
                                    <p:anim calcmode="lin" valueType="num">
                                      <p:cBhvr additive="base">
                                        <p:cTn id="13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P spid="127" grpId="0"/>
      <p:bldP spid="12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923030" cy="2379980"/>
          </a:xfrm>
          <a:prstGeom prst="rect">
            <a:avLst/>
          </a:prstGeom>
        </p:spPr>
      </p:pic>
      <p:sp>
        <p:nvSpPr>
          <p:cNvPr id="10" name="文本框 9"/>
          <p:cNvSpPr txBox="1"/>
          <p:nvPr/>
        </p:nvSpPr>
        <p:spPr>
          <a:xfrm>
            <a:off x="5256401" y="1189990"/>
            <a:ext cx="1877437" cy="769441"/>
          </a:xfrm>
          <a:prstGeom prst="rect">
            <a:avLst/>
          </a:prstGeom>
          <a:noFill/>
        </p:spPr>
        <p:txBody>
          <a:bodyPr wrap="none" rtlCol="0">
            <a:spAutoFit/>
          </a:bodyPr>
          <a:lstStyle/>
          <a:p>
            <a:r>
              <a:rPr lang="zh-CN" altLang="en-US" sz="44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结束语</a:t>
            </a:r>
            <a:endParaRPr lang="zh-CN" altLang="en-US" sz="24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p:txBody>
      </p:sp>
      <p:sp>
        <p:nvSpPr>
          <p:cNvPr id="11" name="文本框 10"/>
          <p:cNvSpPr txBox="1"/>
          <p:nvPr/>
        </p:nvSpPr>
        <p:spPr>
          <a:xfrm>
            <a:off x="848163" y="2379980"/>
            <a:ext cx="10693911" cy="2888098"/>
          </a:xfrm>
          <a:prstGeom prst="rect">
            <a:avLst/>
          </a:prstGeom>
          <a:noFill/>
        </p:spPr>
        <p:txBody>
          <a:bodyPr wrap="square" rtlCol="0">
            <a:spAutoFit/>
          </a:bodyPr>
          <a:lstStyle/>
          <a:p>
            <a:pPr indent="457200">
              <a:lnSpc>
                <a:spcPct val="120000"/>
              </a:lnSpc>
            </a:pPr>
            <a:r>
              <a:rPr lang="zh-CN" altLang="en-US" sz="20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输入具体内容输入具体内容输入具体内容输入具体内容输入具体内容输入具体内容输入具体内容输入具体内容输入具体内容输入具体内容输入具体内容输入具体内容</a:t>
            </a:r>
            <a:endParaRPr lang="en-US" altLang="zh-CN" sz="20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a:p>
            <a:pPr indent="457200">
              <a:lnSpc>
                <a:spcPct val="150000"/>
              </a:lnSpc>
            </a:pPr>
            <a:endParaRPr lang="en-US" altLang="zh-CN" b="1" dirty="0">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endParaRPr>
          </a:p>
          <a:p>
            <a:pPr>
              <a:lnSpc>
                <a:spcPct val="120000"/>
              </a:lnSpc>
            </a:pPr>
            <a:r>
              <a:rPr lang="zh-CN" altLang="en-US"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        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14:ferris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531894" y="662739"/>
            <a:ext cx="2162629" cy="2800767"/>
          </a:xfrm>
          <a:prstGeom prst="rect">
            <a:avLst/>
          </a:prstGeom>
          <a:noFill/>
        </p:spPr>
        <p:txBody>
          <a:bodyPr wrap="square" rtlCol="0" anchor="t">
            <a:spAutoFit/>
          </a:bodyPr>
          <a:lstStyle/>
          <a:p>
            <a:pPr algn="ctr"/>
            <a:r>
              <a:rPr lang="zh-CN" altLang="en-US" sz="8800" b="1"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微软雅黑" panose="020B0503020204020204" pitchFamily="34" charset="-122"/>
              </a:rPr>
              <a:t>目</a:t>
            </a:r>
          </a:p>
          <a:p>
            <a:pPr algn="ctr"/>
            <a:r>
              <a:rPr lang="zh-CN" altLang="en-US" sz="8800" b="1" dirty="0">
                <a:solidFill>
                  <a:srgbClr val="C00000"/>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sym typeface="微软雅黑" panose="020B0503020204020204" pitchFamily="34" charset="-122"/>
              </a:rPr>
              <a:t>录</a:t>
            </a:r>
          </a:p>
        </p:txBody>
      </p:sp>
      <p:sp>
        <p:nvSpPr>
          <p:cNvPr id="15" name="MH_Number_1">
            <a:hlinkClick r:id="rId16" action="ppaction://hlinksldjump"/>
          </p:cNvPr>
          <p:cNvSpPr/>
          <p:nvPr>
            <p:custDataLst>
              <p:tags r:id="rId1"/>
            </p:custDataLst>
          </p:nvPr>
        </p:nvSpPr>
        <p:spPr>
          <a:xfrm>
            <a:off x="3221417" y="1911384"/>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0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0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MH_Others_3"/>
          <p:cNvSpPr/>
          <p:nvPr>
            <p:custDataLst>
              <p:tags r:id="rId2"/>
            </p:custDataLst>
          </p:nvPr>
        </p:nvSpPr>
        <p:spPr>
          <a:xfrm>
            <a:off x="2778044" y="2264982"/>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7" name="MH_Entry_1">
            <a:hlinkClick r:id="rId16" action="ppaction://hlinksldjump"/>
          </p:cNvPr>
          <p:cNvSpPr/>
          <p:nvPr>
            <p:custDataLst>
              <p:tags r:id="rId3"/>
            </p:custDataLst>
          </p:nvPr>
        </p:nvSpPr>
        <p:spPr>
          <a:xfrm>
            <a:off x="2778044" y="2369758"/>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Autofit/>
          </a:bodyPr>
          <a:lstStyle/>
          <a:p>
            <a:pPr>
              <a:lnSpc>
                <a:spcPct val="130000"/>
              </a:lnSpc>
            </a:pPr>
            <a:r>
              <a:rPr lang="zh-CN" altLang="en-US" sz="2800" b="1"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点击输入标题名称</a:t>
            </a:r>
          </a:p>
        </p:txBody>
      </p:sp>
      <p:sp>
        <p:nvSpPr>
          <p:cNvPr id="18" name="MH_Number_2">
            <a:hlinkClick r:id="" action="ppaction://noaction"/>
          </p:cNvPr>
          <p:cNvSpPr/>
          <p:nvPr>
            <p:custDataLst>
              <p:tags r:id="rId4"/>
            </p:custDataLst>
          </p:nvPr>
        </p:nvSpPr>
        <p:spPr>
          <a:xfrm>
            <a:off x="7548952" y="1911384"/>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0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0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MH_Others_4"/>
          <p:cNvSpPr/>
          <p:nvPr>
            <p:custDataLst>
              <p:tags r:id="rId5"/>
            </p:custDataLst>
          </p:nvPr>
        </p:nvSpPr>
        <p:spPr>
          <a:xfrm>
            <a:off x="7105579" y="2264982"/>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0" name="MH_Entry_2">
            <a:hlinkClick r:id="" action="ppaction://noaction"/>
          </p:cNvPr>
          <p:cNvSpPr/>
          <p:nvPr>
            <p:custDataLst>
              <p:tags r:id="rId6"/>
            </p:custDataLst>
          </p:nvPr>
        </p:nvSpPr>
        <p:spPr>
          <a:xfrm>
            <a:off x="7105579" y="2369758"/>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Autofit/>
          </a:bodyPr>
          <a:lstStyle/>
          <a:p>
            <a:pPr>
              <a:lnSpc>
                <a:spcPct val="130000"/>
              </a:lnSpc>
            </a:pPr>
            <a:r>
              <a:rPr lang="zh-CN" altLang="en-US" sz="2800" b="1"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点击输入标题名称</a:t>
            </a:r>
          </a:p>
        </p:txBody>
      </p:sp>
      <p:sp>
        <p:nvSpPr>
          <p:cNvPr id="21" name="MH_Number_3">
            <a:hlinkClick r:id="rId17" action="ppaction://hlinksldjump"/>
          </p:cNvPr>
          <p:cNvSpPr/>
          <p:nvPr>
            <p:custDataLst>
              <p:tags r:id="rId7"/>
            </p:custDataLst>
          </p:nvPr>
        </p:nvSpPr>
        <p:spPr>
          <a:xfrm>
            <a:off x="3221417" y="3420870"/>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0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0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MH_Others_5"/>
          <p:cNvSpPr/>
          <p:nvPr>
            <p:custDataLst>
              <p:tags r:id="rId8"/>
            </p:custDataLst>
          </p:nvPr>
        </p:nvSpPr>
        <p:spPr>
          <a:xfrm>
            <a:off x="2778044" y="3774468"/>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3" name="MH_Entry_3">
            <a:hlinkClick r:id="rId17" action="ppaction://hlinksldjump"/>
          </p:cNvPr>
          <p:cNvSpPr/>
          <p:nvPr>
            <p:custDataLst>
              <p:tags r:id="rId9"/>
            </p:custDataLst>
          </p:nvPr>
        </p:nvSpPr>
        <p:spPr>
          <a:xfrm>
            <a:off x="2778044" y="3879244"/>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Autofit/>
          </a:bodyPr>
          <a:lstStyle/>
          <a:p>
            <a:pPr>
              <a:lnSpc>
                <a:spcPct val="130000"/>
              </a:lnSpc>
            </a:pPr>
            <a:r>
              <a:rPr lang="zh-CN" altLang="en-US" sz="2800" b="1"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点击输入标题名称</a:t>
            </a:r>
          </a:p>
        </p:txBody>
      </p:sp>
      <p:sp>
        <p:nvSpPr>
          <p:cNvPr id="24" name="MH_Number_4">
            <a:hlinkClick r:id="rId16" action="ppaction://hlinksldjump"/>
          </p:cNvPr>
          <p:cNvSpPr/>
          <p:nvPr>
            <p:custDataLst>
              <p:tags r:id="rId10"/>
            </p:custDataLst>
          </p:nvPr>
        </p:nvSpPr>
        <p:spPr>
          <a:xfrm>
            <a:off x="7548952" y="3420870"/>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20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0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MH_Others_6"/>
          <p:cNvSpPr/>
          <p:nvPr>
            <p:custDataLst>
              <p:tags r:id="rId11"/>
            </p:custDataLst>
          </p:nvPr>
        </p:nvSpPr>
        <p:spPr>
          <a:xfrm>
            <a:off x="7105579" y="3774468"/>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26" name="MH_Entry_4">
            <a:hlinkClick r:id="rId16" action="ppaction://hlinksldjump"/>
          </p:cNvPr>
          <p:cNvSpPr/>
          <p:nvPr>
            <p:custDataLst>
              <p:tags r:id="rId12"/>
            </p:custDataLst>
          </p:nvPr>
        </p:nvSpPr>
        <p:spPr>
          <a:xfrm>
            <a:off x="7105579" y="3879244"/>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Autofit/>
          </a:bodyPr>
          <a:lstStyle/>
          <a:p>
            <a:pPr>
              <a:lnSpc>
                <a:spcPct val="130000"/>
              </a:lnSpc>
            </a:pPr>
            <a:r>
              <a:rPr lang="zh-CN" altLang="en-US" sz="2800" b="1"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点击输入标题名称</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p14:ferris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3D5"/>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259"/>
          <p:cNvSpPr>
            <a:spLocks noChangeArrowheads="1"/>
          </p:cNvSpPr>
          <p:nvPr/>
        </p:nvSpPr>
        <p:spPr bwMode="auto">
          <a:xfrm>
            <a:off x="1" y="2074540"/>
            <a:ext cx="12192000" cy="134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70000"/>
              </a:lnSpc>
              <a:buNone/>
            </a:pPr>
            <a:r>
              <a:rPr lang="zh-CN" altLang="en-US" sz="11500" dirty="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谢谢</a:t>
            </a:r>
            <a:endParaRPr lang="zh-CN" altLang="en-US" sz="16600" dirty="0">
              <a:solidFill>
                <a:srgbClr val="C00000"/>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endParaRPr>
          </a:p>
        </p:txBody>
      </p:sp>
      <p:sp>
        <p:nvSpPr>
          <p:cNvPr id="14" name="矩形 259"/>
          <p:cNvSpPr>
            <a:spLocks noChangeArrowheads="1"/>
          </p:cNvSpPr>
          <p:nvPr/>
        </p:nvSpPr>
        <p:spPr bwMode="auto">
          <a:xfrm>
            <a:off x="0" y="3450000"/>
            <a:ext cx="12192000" cy="378460"/>
          </a:xfrm>
          <a:prstGeom prst="rect">
            <a:avLst/>
          </a:prstGeom>
          <a:noFill/>
          <a:ln w="9525">
            <a:no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作者：</a:t>
            </a:r>
            <a:r>
              <a:rPr lang="en-US" altLang="zh-CN" sz="2000" b="1">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xiazaii</a:t>
            </a:r>
            <a:endParaRPr lang="zh-CN" altLang="en-US" sz="2000" b="1"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childTnLst>
                          </p:cTn>
                        </p:par>
                        <p:par>
                          <p:cTn id="38" fill="hold">
                            <p:stCondLst>
                              <p:cond delay="4050"/>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childTnLst>
                          </p:cTn>
                        </p:par>
                        <p:par>
                          <p:cTn id="42" fill="hold">
                            <p:stCondLst>
                              <p:cond delay="455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D5"/>
        </a:solidFill>
        <a:effectLst/>
      </p:bgPr>
    </p:bg>
    <p:spTree>
      <p:nvGrpSpPr>
        <p:cNvPr id="1" name=""/>
        <p:cNvGrpSpPr/>
        <p:nvPr/>
      </p:nvGrpSpPr>
      <p:grpSpPr>
        <a:xfrm>
          <a:off x="0" y="0"/>
          <a:ext cx="0" cy="0"/>
          <a:chOff x="0" y="0"/>
          <a:chExt cx="0" cy="0"/>
        </a:xfrm>
      </p:grpSpPr>
      <p:cxnSp>
        <p:nvCxnSpPr>
          <p:cNvPr id="15" name="直接连接符 14"/>
          <p:cNvCxnSpPr/>
          <p:nvPr>
            <p:custDataLst>
              <p:tags r:id="rId1"/>
            </p:custDataLst>
          </p:nvPr>
        </p:nvCxnSpPr>
        <p:spPr>
          <a:xfrm>
            <a:off x="3454700" y="15091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
            </p:custDataLst>
          </p:nvPr>
        </p:nvCxnSpPr>
        <p:spPr>
          <a:xfrm>
            <a:off x="3454700" y="34395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3"/>
            </p:custDataLst>
          </p:nvPr>
        </p:nvSpPr>
        <p:spPr>
          <a:xfrm>
            <a:off x="3454699" y="1744055"/>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Arial" panose="020B0604020202020204" pitchFamily="34" charset="0"/>
                <a:ea typeface="微软雅黑" panose="020B0503020204020204" pitchFamily="34" charset="-122"/>
              </a:rPr>
              <a:t>01</a:t>
            </a:r>
            <a:endParaRPr lang="zh-CN" altLang="en-US" sz="11500" spc="-500" dirty="0">
              <a:solidFill>
                <a:schemeClr val="accent1"/>
              </a:solidFill>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文本框 8"/>
          <p:cNvSpPr txBox="1">
            <a:spLocks noChangeArrowheads="1"/>
          </p:cNvSpPr>
          <p:nvPr>
            <p:custDataLst>
              <p:tags r:id="rId4"/>
            </p:custDataLst>
          </p:nvPr>
        </p:nvSpPr>
        <p:spPr bwMode="auto">
          <a:xfrm>
            <a:off x="5269211" y="1509104"/>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4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a:t>
            </a:r>
          </a:p>
        </p:txBody>
      </p:sp>
      <p:sp>
        <p:nvSpPr>
          <p:cNvPr id="2" name="矩形 1"/>
          <p:cNvSpPr/>
          <p:nvPr/>
        </p:nvSpPr>
        <p:spPr>
          <a:xfrm>
            <a:off x="3348318" y="3705764"/>
            <a:ext cx="5611829" cy="923330"/>
          </a:xfrm>
          <a:prstGeom prst="rect">
            <a:avLst/>
          </a:prstGeom>
        </p:spPr>
        <p:txBody>
          <a:bodyPr wrap="square">
            <a:spAutoFit/>
          </a:bodyPr>
          <a:lstStyle/>
          <a:p>
            <a:r>
              <a:rPr lang="zh-CN" altLang="en-US"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a:t>
            </a:r>
            <a:endParaRPr lang="zh-CN" altLang="en-US" dirty="0">
              <a:solidFill>
                <a:srgbClr val="474747"/>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14:ferris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3" name="TextBox 122"/>
          <p:cNvSpPr txBox="1"/>
          <p:nvPr/>
        </p:nvSpPr>
        <p:spPr>
          <a:xfrm>
            <a:off x="1377754" y="2152213"/>
            <a:ext cx="9303216" cy="2671569"/>
          </a:xfrm>
          <a:prstGeom prst="rect">
            <a:avLst/>
          </a:prstGeom>
          <a:noFill/>
        </p:spPr>
        <p:txBody>
          <a:bodyPr wrap="square" lIns="119637" tIns="59819" rIns="119637" bIns="59819" rtlCol="0">
            <a:spAutoFit/>
          </a:bodyPr>
          <a:lstStyle/>
          <a:p>
            <a:pPr>
              <a:lnSpc>
                <a:spcPct val="150000"/>
              </a:lnSpc>
            </a:pPr>
            <a:r>
              <a:rPr lang="zh-CN" altLang="en-US" sz="1600" b="1"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       </a:t>
            </a:r>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p>
        </p:txBody>
      </p:sp>
      <p:grpSp>
        <p:nvGrpSpPr>
          <p:cNvPr id="20" name="组合 19"/>
          <p:cNvGrpSpPr/>
          <p:nvPr/>
        </p:nvGrpSpPr>
        <p:grpSpPr>
          <a:xfrm>
            <a:off x="1483618" y="710203"/>
            <a:ext cx="1311697" cy="1191873"/>
            <a:chOff x="9445794" y="-97742"/>
            <a:chExt cx="1944496" cy="1766866"/>
          </a:xfrm>
          <a:effectLst>
            <a:outerShdw sx="1000" sy="1000" algn="ctr" rotWithShape="0">
              <a:schemeClr val="bg1"/>
            </a:outerShdw>
          </a:effectLst>
        </p:grpSpPr>
        <p:sp>
          <p:nvSpPr>
            <p:cNvPr id="22" name="Freeform 6"/>
            <p:cNvSpPr/>
            <p:nvPr/>
          </p:nvSpPr>
          <p:spPr bwMode="auto">
            <a:xfrm>
              <a:off x="9445794" y="-97742"/>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sx="1000" sy="1000" algn="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3" name="Freeform 6"/>
            <p:cNvSpPr/>
            <p:nvPr/>
          </p:nvSpPr>
          <p:spPr bwMode="auto">
            <a:xfrm>
              <a:off x="9481166" y="-65604"/>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4" name="Freeform 6"/>
            <p:cNvSpPr/>
            <p:nvPr/>
          </p:nvSpPr>
          <p:spPr bwMode="auto">
            <a:xfrm>
              <a:off x="9715944" y="147729"/>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sp>
          <p:nvSpPr>
            <p:cNvPr id="12" name="文本框 11"/>
            <p:cNvSpPr txBox="1"/>
            <p:nvPr/>
          </p:nvSpPr>
          <p:spPr>
            <a:xfrm>
              <a:off x="9897642" y="283825"/>
              <a:ext cx="1062698" cy="1084561"/>
            </a:xfrm>
            <a:prstGeom prst="rect">
              <a:avLst/>
            </a:prstGeom>
            <a:noFill/>
          </p:spPr>
          <p:txBody>
            <a:bodyPr wrap="none" rtlCol="0">
              <a:spAutoFit/>
            </a:bodyPr>
            <a:lstStyle/>
            <a:p>
              <a:r>
                <a:rPr lang="zh-CN" altLang="en-US" sz="415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前</a:t>
              </a:r>
            </a:p>
          </p:txBody>
        </p:sp>
      </p:grpSp>
      <p:grpSp>
        <p:nvGrpSpPr>
          <p:cNvPr id="27" name="组合 26"/>
          <p:cNvGrpSpPr/>
          <p:nvPr/>
        </p:nvGrpSpPr>
        <p:grpSpPr>
          <a:xfrm>
            <a:off x="2694596" y="710202"/>
            <a:ext cx="1311697" cy="1191873"/>
            <a:chOff x="9445799" y="-97742"/>
            <a:chExt cx="1944497" cy="1766867"/>
          </a:xfrm>
          <a:effectLst>
            <a:outerShdw sx="1000" sy="1000" algn="ctr" rotWithShape="0">
              <a:schemeClr val="bg1"/>
            </a:outerShdw>
          </a:effectLst>
        </p:grpSpPr>
        <p:sp>
          <p:nvSpPr>
            <p:cNvPr id="28" name="Freeform 6"/>
            <p:cNvSpPr/>
            <p:nvPr/>
          </p:nvSpPr>
          <p:spPr bwMode="auto">
            <a:xfrm>
              <a:off x="9445799" y="-97742"/>
              <a:ext cx="1944497" cy="1766867"/>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sx="1000" sy="1000" algn="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dirty="0">
                <a:cs typeface="+mn-ea"/>
                <a:sym typeface="+mn-lt"/>
              </a:endParaRPr>
            </a:p>
          </p:txBody>
        </p:sp>
        <p:sp>
          <p:nvSpPr>
            <p:cNvPr id="29" name="Freeform 6"/>
            <p:cNvSpPr/>
            <p:nvPr/>
          </p:nvSpPr>
          <p:spPr bwMode="auto">
            <a:xfrm>
              <a:off x="9481167" y="-65604"/>
              <a:ext cx="1873757"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30" name="Freeform 6"/>
            <p:cNvSpPr/>
            <p:nvPr/>
          </p:nvSpPr>
          <p:spPr bwMode="auto">
            <a:xfrm>
              <a:off x="9715947" y="147729"/>
              <a:ext cx="1404196"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sp>
          <p:nvSpPr>
            <p:cNvPr id="31" name="文本框 30"/>
            <p:cNvSpPr txBox="1"/>
            <p:nvPr/>
          </p:nvSpPr>
          <p:spPr>
            <a:xfrm>
              <a:off x="9897642" y="283825"/>
              <a:ext cx="1062698" cy="1084561"/>
            </a:xfrm>
            <a:prstGeom prst="rect">
              <a:avLst/>
            </a:prstGeom>
            <a:noFill/>
          </p:spPr>
          <p:txBody>
            <a:bodyPr wrap="none" rtlCol="0">
              <a:spAutoFit/>
            </a:bodyPr>
            <a:lstStyle/>
            <a:p>
              <a:r>
                <a:rPr lang="zh-CN" altLang="en-US" sz="415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mn-lt"/>
                </a:rPr>
                <a:t>言</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1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5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123"/>
                                        </p:tgtEl>
                                        <p:attrNameLst>
                                          <p:attrName>style.visibility</p:attrName>
                                        </p:attrNameLst>
                                      </p:cBhvr>
                                      <p:to>
                                        <p:strVal val="visible"/>
                                      </p:to>
                                    </p:set>
                                    <p:animEffect transition="in" filter="wipe(down)">
                                      <p:cBhvr>
                                        <p:cTn id="18"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圆角矩形 8"/>
          <p:cNvSpPr/>
          <p:nvPr/>
        </p:nvSpPr>
        <p:spPr bwMode="auto">
          <a:xfrm>
            <a:off x="3200977" y="1534912"/>
            <a:ext cx="2754127" cy="646940"/>
          </a:xfrm>
          <a:prstGeom prst="roundRect">
            <a:avLst>
              <a:gd name="adj" fmla="val 50000"/>
            </a:avLst>
          </a:pr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bg1"/>
              </a:solidFill>
              <a:latin typeface="微软雅黑" panose="020B0503020204020204" pitchFamily="34" charset="-122"/>
              <a:ea typeface="微软雅黑" panose="020B0503020204020204" pitchFamily="34" charset="-122"/>
            </a:endParaRPr>
          </a:p>
        </p:txBody>
      </p:sp>
      <p:sp>
        <p:nvSpPr>
          <p:cNvPr id="10" name="文本框 12"/>
          <p:cNvSpPr txBox="1"/>
          <p:nvPr/>
        </p:nvSpPr>
        <p:spPr bwMode="auto">
          <a:xfrm>
            <a:off x="3711857" y="1665453"/>
            <a:ext cx="1646487" cy="384664"/>
          </a:xfrm>
          <a:prstGeom prst="rect">
            <a:avLst/>
          </a:prstGeom>
          <a:noFill/>
          <a:ln>
            <a:noFill/>
          </a:ln>
        </p:spPr>
        <p:txBody>
          <a:bodyPr wrap="none" lIns="91382" tIns="45692" rIns="91382" bIns="45692">
            <a:spAutoFit/>
          </a:bodyPr>
          <a:lstStyle/>
          <a:p>
            <a:pPr>
              <a:defRPr/>
            </a:pPr>
            <a:r>
              <a:rPr lang="zh-CN" altLang="en-US" sz="1900" b="1"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a:t>
            </a:r>
            <a:endParaRPr lang="en-US" altLang="zh-CN" sz="1900" b="1"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1" name="Freeform 12"/>
          <p:cNvSpPr>
            <a:spLocks noEditPoints="1"/>
          </p:cNvSpPr>
          <p:nvPr/>
        </p:nvSpPr>
        <p:spPr bwMode="auto">
          <a:xfrm>
            <a:off x="2415109" y="1534913"/>
            <a:ext cx="559908" cy="562357"/>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3247063" y="2668320"/>
            <a:ext cx="2753747" cy="645104"/>
          </a:xfrm>
          <a:prstGeom prst="roundRect">
            <a:avLst>
              <a:gd name="adj" fmla="val 50000"/>
            </a:avLst>
          </a:pr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bg1"/>
              </a:solidFill>
              <a:latin typeface="微软雅黑" panose="020B0503020204020204" pitchFamily="34" charset="-122"/>
              <a:ea typeface="微软雅黑" panose="020B0503020204020204" pitchFamily="34" charset="-122"/>
            </a:endParaRPr>
          </a:p>
        </p:txBody>
      </p:sp>
      <p:sp>
        <p:nvSpPr>
          <p:cNvPr id="13" name="Freeform 5"/>
          <p:cNvSpPr>
            <a:spLocks noEditPoints="1"/>
          </p:cNvSpPr>
          <p:nvPr/>
        </p:nvSpPr>
        <p:spPr bwMode="auto">
          <a:xfrm>
            <a:off x="2399112" y="2659628"/>
            <a:ext cx="591904" cy="594360"/>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3258652" y="3791199"/>
            <a:ext cx="2752603" cy="644653"/>
          </a:xfrm>
          <a:prstGeom prst="roundRect">
            <a:avLst>
              <a:gd name="adj" fmla="val 50000"/>
            </a:avLst>
          </a:pr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bg1"/>
              </a:solidFill>
              <a:latin typeface="微软雅黑" panose="020B0503020204020204" pitchFamily="34" charset="-122"/>
              <a:ea typeface="微软雅黑" panose="020B0503020204020204" pitchFamily="34" charset="-122"/>
            </a:endParaRPr>
          </a:p>
        </p:txBody>
      </p:sp>
      <p:sp>
        <p:nvSpPr>
          <p:cNvPr id="15" name="Freeform 22"/>
          <p:cNvSpPr>
            <a:spLocks noEditPoints="1"/>
          </p:cNvSpPr>
          <p:nvPr/>
        </p:nvSpPr>
        <p:spPr bwMode="auto">
          <a:xfrm>
            <a:off x="2386704" y="3846062"/>
            <a:ext cx="644467" cy="521209"/>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3224030" y="4913625"/>
            <a:ext cx="2753932" cy="647055"/>
          </a:xfrm>
          <a:prstGeom prst="roundRect">
            <a:avLst>
              <a:gd name="adj" fmla="val 50000"/>
            </a:avLst>
          </a:pr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bg1"/>
              </a:solidFill>
              <a:latin typeface="微软雅黑" panose="020B0503020204020204" pitchFamily="34" charset="-122"/>
              <a:ea typeface="微软雅黑" panose="020B0503020204020204" pitchFamily="34" charset="-122"/>
            </a:endParaRPr>
          </a:p>
        </p:txBody>
      </p:sp>
      <p:sp>
        <p:nvSpPr>
          <p:cNvPr id="17" name="Freeform 24"/>
          <p:cNvSpPr>
            <a:spLocks noEditPoints="1"/>
          </p:cNvSpPr>
          <p:nvPr/>
        </p:nvSpPr>
        <p:spPr bwMode="auto">
          <a:xfrm>
            <a:off x="2380830" y="4915913"/>
            <a:ext cx="628470" cy="649224"/>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C00000"/>
          </a:solidFill>
          <a:ln w="28575" cap="flat" cmpd="sng" algn="ctr">
            <a:noFill/>
            <a:prstDash val="solid"/>
            <a:miter lim="800000"/>
          </a:ln>
          <a:effectLst/>
        </p:spPr>
        <p:txBody>
          <a:bodyPr lIns="91382" tIns="45692" rIns="91382" bIns="45692" anchor="ctr"/>
          <a:lstStyle/>
          <a:p>
            <a:pPr algn="ctr">
              <a:defRPr/>
            </a:pPr>
            <a:endParaRPr lang="zh-CN" altLang="en-US" sz="1705"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195004" y="2736458"/>
            <a:ext cx="4509193" cy="584719"/>
          </a:xfrm>
          <a:prstGeom prst="rect">
            <a:avLst/>
          </a:prstGeom>
          <a:noFill/>
        </p:spPr>
        <p:txBody>
          <a:bodyPr wrap="square" lIns="91382" tIns="45692" rIns="91382" bIns="45692" rtlCol="0">
            <a:spAutoFit/>
          </a:bodyPr>
          <a:lstStyle/>
          <a:p>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p>
        </p:txBody>
      </p:sp>
      <p:sp>
        <p:nvSpPr>
          <p:cNvPr id="19" name="TextBox 18"/>
          <p:cNvSpPr txBox="1"/>
          <p:nvPr/>
        </p:nvSpPr>
        <p:spPr>
          <a:xfrm>
            <a:off x="6195004" y="3859336"/>
            <a:ext cx="4509193" cy="584719"/>
          </a:xfrm>
          <a:prstGeom prst="rect">
            <a:avLst/>
          </a:prstGeom>
          <a:noFill/>
        </p:spPr>
        <p:txBody>
          <a:bodyPr wrap="square" lIns="91382" tIns="45692" rIns="91382" bIns="45692" rtlCol="0">
            <a:spAutoFit/>
          </a:bodyPr>
          <a:lstStyle/>
          <a:p>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p>
        </p:txBody>
      </p:sp>
      <p:sp>
        <p:nvSpPr>
          <p:cNvPr id="20" name="TextBox 19"/>
          <p:cNvSpPr txBox="1"/>
          <p:nvPr/>
        </p:nvSpPr>
        <p:spPr>
          <a:xfrm>
            <a:off x="6195004" y="4981765"/>
            <a:ext cx="4509193" cy="584719"/>
          </a:xfrm>
          <a:prstGeom prst="rect">
            <a:avLst/>
          </a:prstGeom>
          <a:noFill/>
        </p:spPr>
        <p:txBody>
          <a:bodyPr wrap="square" lIns="91382" tIns="45692" rIns="91382" bIns="45692" rtlCol="0">
            <a:spAutoFit/>
          </a:bodyPr>
          <a:lstStyle/>
          <a:p>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p>
        </p:txBody>
      </p:sp>
      <p:sp>
        <p:nvSpPr>
          <p:cNvPr id="21" name="TextBox 20"/>
          <p:cNvSpPr txBox="1"/>
          <p:nvPr/>
        </p:nvSpPr>
        <p:spPr>
          <a:xfrm>
            <a:off x="6195004" y="1603051"/>
            <a:ext cx="4509193" cy="584719"/>
          </a:xfrm>
          <a:prstGeom prst="rect">
            <a:avLst/>
          </a:prstGeom>
          <a:noFill/>
        </p:spPr>
        <p:txBody>
          <a:bodyPr wrap="square" lIns="91382" tIns="45692" rIns="91382" bIns="45692" rtlCol="0">
            <a:spAutoFit/>
          </a:bodyPr>
          <a:lstStyle/>
          <a:p>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p>
        </p:txBody>
      </p:sp>
      <p:sp>
        <p:nvSpPr>
          <p:cNvPr id="22" name="文本框 12"/>
          <p:cNvSpPr txBox="1"/>
          <p:nvPr/>
        </p:nvSpPr>
        <p:spPr bwMode="auto">
          <a:xfrm>
            <a:off x="3711857" y="2805738"/>
            <a:ext cx="1646487" cy="384664"/>
          </a:xfrm>
          <a:prstGeom prst="rect">
            <a:avLst/>
          </a:prstGeom>
          <a:noFill/>
          <a:ln>
            <a:noFill/>
          </a:ln>
        </p:spPr>
        <p:txBody>
          <a:bodyPr wrap="none" lIns="91382" tIns="45692" rIns="91382" bIns="45692">
            <a:spAutoFit/>
          </a:bodyPr>
          <a:lstStyle/>
          <a:p>
            <a:pPr>
              <a:defRPr/>
            </a:pPr>
            <a:r>
              <a:rPr lang="zh-CN" altLang="en-US" sz="1900" b="1"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a:t>
            </a:r>
            <a:endParaRPr lang="en-US" altLang="zh-CN" sz="1900" b="1"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3" name="文本框 12"/>
          <p:cNvSpPr txBox="1"/>
          <p:nvPr/>
        </p:nvSpPr>
        <p:spPr bwMode="auto">
          <a:xfrm>
            <a:off x="3676209" y="3921532"/>
            <a:ext cx="1646487" cy="384664"/>
          </a:xfrm>
          <a:prstGeom prst="rect">
            <a:avLst/>
          </a:prstGeom>
          <a:noFill/>
          <a:ln>
            <a:noFill/>
          </a:ln>
        </p:spPr>
        <p:txBody>
          <a:bodyPr wrap="none" lIns="91382" tIns="45692" rIns="91382" bIns="45692">
            <a:spAutoFit/>
          </a:bodyPr>
          <a:lstStyle/>
          <a:p>
            <a:pPr>
              <a:defRPr/>
            </a:pPr>
            <a:r>
              <a:rPr lang="zh-CN" altLang="en-US" sz="1900" b="1"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a:t>
            </a:r>
            <a:endParaRPr lang="en-US" altLang="zh-CN" sz="1900" b="1"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4" name="文本框 12"/>
          <p:cNvSpPr txBox="1"/>
          <p:nvPr/>
        </p:nvSpPr>
        <p:spPr bwMode="auto">
          <a:xfrm>
            <a:off x="3711857" y="5052018"/>
            <a:ext cx="1646487" cy="384664"/>
          </a:xfrm>
          <a:prstGeom prst="rect">
            <a:avLst/>
          </a:prstGeom>
          <a:noFill/>
          <a:ln>
            <a:noFill/>
          </a:ln>
        </p:spPr>
        <p:txBody>
          <a:bodyPr wrap="none" lIns="91382" tIns="45692" rIns="91382" bIns="45692">
            <a:spAutoFit/>
          </a:bodyPr>
          <a:lstStyle/>
          <a:p>
            <a:pPr>
              <a:defRPr/>
            </a:pPr>
            <a:r>
              <a:rPr lang="zh-CN" altLang="en-US" sz="1900" b="1"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点击输入标题</a:t>
            </a:r>
            <a:endParaRPr lang="en-US" altLang="zh-CN" sz="1900" b="1" kern="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cxnSp>
        <p:nvCxnSpPr>
          <p:cNvPr id="30" name="直接连接符 29"/>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p>
        </p:txBody>
      </p:sp>
      <p:pic>
        <p:nvPicPr>
          <p:cNvPr id="32" name="图片 31" descr="d8c90e4017e32acaf192915b0d76ad19"/>
          <p:cNvPicPr>
            <a:picLocks noChangeAspect="1"/>
          </p:cNvPicPr>
          <p:nvPr/>
        </p:nvPicPr>
        <p:blipFill>
          <a:blip r:embed="rId5" cstate="print"/>
          <a:stretch>
            <a:fillRect/>
          </a:stretch>
        </p:blipFill>
        <p:spPr>
          <a:xfrm>
            <a:off x="120651" y="64200"/>
            <a:ext cx="590549" cy="577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0"/>
                                        </p:tgtEl>
                                      </p:cBhvr>
                                    </p:animEffect>
                                  </p:childTnLst>
                                </p:cTn>
                              </p:par>
                            </p:childTnLst>
                          </p:cTn>
                        </p:par>
                        <p:par>
                          <p:cTn id="45" fill="hold">
                            <p:stCondLst>
                              <p:cond delay="1250"/>
                            </p:stCondLst>
                            <p:childTnLst>
                              <p:par>
                                <p:cTn id="46" presetID="42"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2"/>
                                        </p:tgtEl>
                                        <p:attrNameLst>
                                          <p:attrName>ppt_y</p:attrName>
                                        </p:attrNameLst>
                                      </p:cBhvr>
                                      <p:tavLst>
                                        <p:tav tm="0">
                                          <p:val>
                                            <p:strVal val="#ppt_y"/>
                                          </p:val>
                                        </p:tav>
                                        <p:tav tm="100000">
                                          <p:val>
                                            <p:strVal val="#ppt_y"/>
                                          </p:val>
                                        </p:tav>
                                      </p:tavLst>
                                    </p:anim>
                                    <p:anim calcmode="lin" valueType="num">
                                      <p:cBhvr>
                                        <p:cTn id="5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2"/>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23"/>
                                        </p:tgtEl>
                                        <p:attrNameLst>
                                          <p:attrName>ppt_y</p:attrName>
                                        </p:attrNameLst>
                                      </p:cBhvr>
                                      <p:tavLst>
                                        <p:tav tm="0">
                                          <p:val>
                                            <p:strVal val="#ppt_y"/>
                                          </p:val>
                                        </p:tav>
                                        <p:tav tm="100000">
                                          <p:val>
                                            <p:strVal val="#ppt_y"/>
                                          </p:val>
                                        </p:tav>
                                      </p:tavLst>
                                    </p:anim>
                                    <p:anim calcmode="lin" valueType="num">
                                      <p:cBhvr>
                                        <p:cTn id="7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23"/>
                                        </p:tgtEl>
                                      </p:cBhvr>
                                    </p:animEffect>
                                  </p:childTnLst>
                                </p:cTn>
                              </p:par>
                            </p:childTnLst>
                          </p:cTn>
                        </p:par>
                        <p:par>
                          <p:cTn id="73" fill="hold">
                            <p:stCondLst>
                              <p:cond delay="4750"/>
                            </p:stCondLst>
                            <p:childTnLst>
                              <p:par>
                                <p:cTn id="74" presetID="42"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childTnLst>
                          </p:cTn>
                        </p:par>
                        <p:par>
                          <p:cTn id="79" fill="hold">
                            <p:stCondLst>
                              <p:cond delay="575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4"/>
                                        </p:tgtEl>
                                        <p:attrNameLst>
                                          <p:attrName>ppt_y</p:attrName>
                                        </p:attrNameLst>
                                      </p:cBhvr>
                                      <p:tavLst>
                                        <p:tav tm="0">
                                          <p:val>
                                            <p:strVal val="#ppt_y"/>
                                          </p:val>
                                        </p:tav>
                                        <p:tav tm="100000">
                                          <p:val>
                                            <p:strVal val="#ppt_y"/>
                                          </p:val>
                                        </p:tav>
                                      </p:tavLst>
                                    </p:anim>
                                    <p:anim calcmode="lin" valueType="num">
                                      <p:cBhvr>
                                        <p:cTn id="8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4"/>
                                        </p:tgtEl>
                                      </p:cBhvr>
                                    </p:animEffect>
                                  </p:childTnLst>
                                </p:cTn>
                              </p:par>
                            </p:childTnLst>
                          </p:cTn>
                        </p:par>
                        <p:par>
                          <p:cTn id="87" fill="hold">
                            <p:stCondLst>
                              <p:cond delay="6500"/>
                            </p:stCondLst>
                            <p:childTnLst>
                              <p:par>
                                <p:cTn id="88" presetID="42"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ppt_x</p:attrName>
                                        </p:attrNameLst>
                                      </p:cBhvr>
                                      <p:tavLst>
                                        <p:tav tm="0">
                                          <p:val>
                                            <p:strVal val="#ppt_x"/>
                                          </p:val>
                                        </p:tav>
                                        <p:tav tm="100000">
                                          <p:val>
                                            <p:strVal val="#ppt_x"/>
                                          </p:val>
                                        </p:tav>
                                      </p:tavLst>
                                    </p:anim>
                                    <p:anim calcmode="lin" valueType="num">
                                      <p:cBhvr>
                                        <p:cTn id="9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37"/>
          <p:cNvSpPr txBox="1"/>
          <p:nvPr/>
        </p:nvSpPr>
        <p:spPr>
          <a:xfrm>
            <a:off x="1006708" y="165972"/>
            <a:ext cx="5707605" cy="516043"/>
          </a:xfrm>
          <a:prstGeom prst="rect">
            <a:avLst/>
          </a:prstGeom>
          <a:noFill/>
        </p:spPr>
        <p:txBody>
          <a:bodyPr wrap="square" lIns="68584" tIns="34292" rIns="68584" bIns="34292" rtlCol="0">
            <a:spAutoFit/>
          </a:bodyPr>
          <a:lstStyle/>
          <a:p>
            <a:pPr>
              <a:lnSpc>
                <a:spcPct val="130000"/>
              </a:lnSpc>
            </a:pPr>
            <a:r>
              <a:rPr lang="zh-CN" altLang="en-US" sz="2400" b="1"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p>
        </p:txBody>
      </p:sp>
      <p:pic>
        <p:nvPicPr>
          <p:cNvPr id="7" name="图片 6" descr="d8c90e4017e32acaf192915b0d76ad19"/>
          <p:cNvPicPr>
            <a:picLocks noChangeAspect="1"/>
          </p:cNvPicPr>
          <p:nvPr/>
        </p:nvPicPr>
        <p:blipFill>
          <a:blip r:embed="rId5" cstate="print"/>
          <a:stretch>
            <a:fillRect/>
          </a:stretch>
        </p:blipFill>
        <p:spPr>
          <a:xfrm>
            <a:off x="120651" y="64200"/>
            <a:ext cx="590549" cy="577673"/>
          </a:xfrm>
          <a:prstGeom prst="rect">
            <a:avLst/>
          </a:prstGeom>
        </p:spPr>
      </p:pic>
      <p:sp>
        <p:nvSpPr>
          <p:cNvPr id="8" name="圆角矩形 7"/>
          <p:cNvSpPr/>
          <p:nvPr/>
        </p:nvSpPr>
        <p:spPr>
          <a:xfrm>
            <a:off x="734096" y="1352281"/>
            <a:ext cx="10734003" cy="152791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860440" y="1568440"/>
            <a:ext cx="10471119" cy="1071447"/>
          </a:xfrm>
          <a:prstGeom prst="rect">
            <a:avLst/>
          </a:prstGeom>
          <a:noFill/>
        </p:spPr>
        <p:txBody>
          <a:bodyPr wrap="square" rtlCol="0">
            <a:spAutoFit/>
          </a:bodyPr>
          <a:lstStyle/>
          <a:p>
            <a:pPr>
              <a:lnSpc>
                <a:spcPct val="120000"/>
              </a:lnSpc>
            </a:pPr>
            <a:r>
              <a:rPr lang="zh-CN" altLang="en-US"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a:t>
            </a:r>
          </a:p>
        </p:txBody>
      </p:sp>
      <p:sp>
        <p:nvSpPr>
          <p:cNvPr id="11" name="文本框 10"/>
          <p:cNvSpPr txBox="1"/>
          <p:nvPr/>
        </p:nvSpPr>
        <p:spPr>
          <a:xfrm>
            <a:off x="860440" y="3312268"/>
            <a:ext cx="5853873" cy="2273764"/>
          </a:xfrm>
          <a:prstGeom prst="rect">
            <a:avLst/>
          </a:prstGeom>
          <a:noFill/>
        </p:spPr>
        <p:txBody>
          <a:bodyPr wrap="square" rtlCol="0">
            <a:spAutoFit/>
          </a:bodyPr>
          <a:lstStyle/>
          <a:p>
            <a:pPr>
              <a:lnSpc>
                <a:spcPct val="150000"/>
              </a:lnSpc>
            </a:pPr>
            <a:r>
              <a:rPr lang="zh-CN" altLang="en-US" sz="1600" dirty="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点击输入具体内容</a:t>
            </a:r>
          </a:p>
        </p:txBody>
      </p:sp>
      <p:sp>
        <p:nvSpPr>
          <p:cNvPr id="2" name="矩形 1"/>
          <p:cNvSpPr/>
          <p:nvPr/>
        </p:nvSpPr>
        <p:spPr>
          <a:xfrm>
            <a:off x="7266562" y="3429000"/>
            <a:ext cx="3968885" cy="2076719"/>
          </a:xfrm>
          <a:prstGeom prst="rect">
            <a:avLst/>
          </a:prstGeom>
          <a:solidFill>
            <a:srgbClr val="47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14:ferris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509176" y="1696145"/>
            <a:ext cx="2450458" cy="1280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1705"/>
          </a:p>
        </p:txBody>
      </p:sp>
      <p:sp>
        <p:nvSpPr>
          <p:cNvPr id="7" name="矩形 6"/>
          <p:cNvSpPr/>
          <p:nvPr/>
        </p:nvSpPr>
        <p:spPr>
          <a:xfrm>
            <a:off x="7956512" y="1696145"/>
            <a:ext cx="2450458" cy="1368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1705"/>
          </a:p>
        </p:txBody>
      </p:sp>
      <p:sp>
        <p:nvSpPr>
          <p:cNvPr id="9" name="矩形 8"/>
          <p:cNvSpPr/>
          <p:nvPr/>
        </p:nvSpPr>
        <p:spPr>
          <a:xfrm>
            <a:off x="4884297" y="1696145"/>
            <a:ext cx="2450458" cy="1368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1705"/>
          </a:p>
        </p:txBody>
      </p:sp>
      <p:grpSp>
        <p:nvGrpSpPr>
          <p:cNvPr id="11" name="组合 10"/>
          <p:cNvGrpSpPr/>
          <p:nvPr/>
        </p:nvGrpSpPr>
        <p:grpSpPr>
          <a:xfrm>
            <a:off x="1812082" y="3723291"/>
            <a:ext cx="841202" cy="841202"/>
            <a:chOff x="1828800" y="4718304"/>
            <a:chExt cx="841248" cy="841248"/>
          </a:xfrm>
        </p:grpSpPr>
        <p:sp>
          <p:nvSpPr>
            <p:cNvPr id="12" name="椭圆 11"/>
            <p:cNvSpPr/>
            <p:nvPr/>
          </p:nvSpPr>
          <p:spPr>
            <a:xfrm>
              <a:off x="1828800" y="4718304"/>
              <a:ext cx="841248" cy="84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3" name="KSO_Shape"/>
            <p:cNvSpPr/>
            <p:nvPr/>
          </p:nvSpPr>
          <p:spPr bwMode="auto">
            <a:xfrm>
              <a:off x="2006600" y="4913486"/>
              <a:ext cx="471932" cy="397209"/>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chemeClr val="bg1">
                <a:lumMod val="9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FFFFFF"/>
                </a:solidFill>
              </a:endParaRPr>
            </a:p>
          </p:txBody>
        </p:sp>
      </p:grpSp>
      <p:grpSp>
        <p:nvGrpSpPr>
          <p:cNvPr id="14" name="组合 13"/>
          <p:cNvGrpSpPr/>
          <p:nvPr/>
        </p:nvGrpSpPr>
        <p:grpSpPr>
          <a:xfrm>
            <a:off x="4884297" y="3723291"/>
            <a:ext cx="841202" cy="841202"/>
            <a:chOff x="4901184" y="4718304"/>
            <a:chExt cx="841248" cy="841248"/>
          </a:xfrm>
        </p:grpSpPr>
        <p:sp>
          <p:nvSpPr>
            <p:cNvPr id="15" name="椭圆 14"/>
            <p:cNvSpPr/>
            <p:nvPr/>
          </p:nvSpPr>
          <p:spPr>
            <a:xfrm>
              <a:off x="4901184" y="4718304"/>
              <a:ext cx="841248" cy="84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6" name="KSO_Shape"/>
            <p:cNvSpPr/>
            <p:nvPr/>
          </p:nvSpPr>
          <p:spPr bwMode="auto">
            <a:xfrm>
              <a:off x="5005388" y="4931717"/>
              <a:ext cx="614701" cy="430291"/>
            </a:xfrm>
            <a:custGeom>
              <a:avLst/>
              <a:gdLst/>
              <a:ahLst/>
              <a:cxnLst/>
              <a:rect l="0" t="0" r="r" b="b"/>
              <a:pathLst>
                <a:path w="5226050" h="3657600">
                  <a:moveTo>
                    <a:pt x="3327400" y="1387475"/>
                  </a:moveTo>
                  <a:lnTo>
                    <a:pt x="3327400" y="1631950"/>
                  </a:lnTo>
                  <a:lnTo>
                    <a:pt x="3092450" y="1631950"/>
                  </a:lnTo>
                  <a:lnTo>
                    <a:pt x="3092450" y="1622425"/>
                  </a:lnTo>
                  <a:lnTo>
                    <a:pt x="3327400" y="1387475"/>
                  </a:lnTo>
                  <a:close/>
                  <a:moveTo>
                    <a:pt x="3648075" y="1212850"/>
                  </a:moveTo>
                  <a:lnTo>
                    <a:pt x="3886200" y="1212850"/>
                  </a:lnTo>
                  <a:lnTo>
                    <a:pt x="3886200" y="1631950"/>
                  </a:lnTo>
                  <a:lnTo>
                    <a:pt x="3648075" y="1631950"/>
                  </a:lnTo>
                  <a:lnTo>
                    <a:pt x="3648075" y="1212850"/>
                  </a:lnTo>
                  <a:close/>
                  <a:moveTo>
                    <a:pt x="3498850" y="1212850"/>
                  </a:moveTo>
                  <a:lnTo>
                    <a:pt x="3606800" y="1212850"/>
                  </a:lnTo>
                  <a:lnTo>
                    <a:pt x="3606800" y="1631950"/>
                  </a:lnTo>
                  <a:lnTo>
                    <a:pt x="3368675" y="1631950"/>
                  </a:lnTo>
                  <a:lnTo>
                    <a:pt x="3368675" y="1343025"/>
                  </a:lnTo>
                  <a:lnTo>
                    <a:pt x="3498850" y="1212850"/>
                  </a:lnTo>
                  <a:close/>
                  <a:moveTo>
                    <a:pt x="2470150" y="1060450"/>
                  </a:moveTo>
                  <a:lnTo>
                    <a:pt x="2489200" y="1060450"/>
                  </a:lnTo>
                  <a:lnTo>
                    <a:pt x="2511425" y="1060450"/>
                  </a:lnTo>
                  <a:lnTo>
                    <a:pt x="2530475" y="1066800"/>
                  </a:lnTo>
                  <a:lnTo>
                    <a:pt x="2549525" y="1076325"/>
                  </a:lnTo>
                  <a:lnTo>
                    <a:pt x="2565400" y="1089025"/>
                  </a:lnTo>
                  <a:lnTo>
                    <a:pt x="2578100" y="1104900"/>
                  </a:lnTo>
                  <a:lnTo>
                    <a:pt x="2590800" y="1123950"/>
                  </a:lnTo>
                  <a:lnTo>
                    <a:pt x="2597150" y="1143000"/>
                  </a:lnTo>
                  <a:lnTo>
                    <a:pt x="2600325" y="1165225"/>
                  </a:lnTo>
                  <a:lnTo>
                    <a:pt x="2597150" y="1187450"/>
                  </a:lnTo>
                  <a:lnTo>
                    <a:pt x="2590800" y="1206500"/>
                  </a:lnTo>
                  <a:lnTo>
                    <a:pt x="2581275" y="1225550"/>
                  </a:lnTo>
                  <a:lnTo>
                    <a:pt x="2568575" y="1241425"/>
                  </a:lnTo>
                  <a:lnTo>
                    <a:pt x="2552700" y="1254125"/>
                  </a:lnTo>
                  <a:lnTo>
                    <a:pt x="2533650" y="1266825"/>
                  </a:lnTo>
                  <a:lnTo>
                    <a:pt x="2514600" y="1273175"/>
                  </a:lnTo>
                  <a:lnTo>
                    <a:pt x="1568371" y="1588585"/>
                  </a:lnTo>
                  <a:lnTo>
                    <a:pt x="1470025" y="2333625"/>
                  </a:lnTo>
                  <a:lnTo>
                    <a:pt x="1463675" y="2362200"/>
                  </a:lnTo>
                  <a:lnTo>
                    <a:pt x="1457325" y="2387600"/>
                  </a:lnTo>
                  <a:lnTo>
                    <a:pt x="1444625" y="2409825"/>
                  </a:lnTo>
                  <a:lnTo>
                    <a:pt x="1441450" y="2414588"/>
                  </a:lnTo>
                  <a:lnTo>
                    <a:pt x="1441450" y="3508375"/>
                  </a:lnTo>
                  <a:lnTo>
                    <a:pt x="1438275" y="3536950"/>
                  </a:lnTo>
                  <a:lnTo>
                    <a:pt x="1431925" y="3565525"/>
                  </a:lnTo>
                  <a:lnTo>
                    <a:pt x="1416050" y="3590925"/>
                  </a:lnTo>
                  <a:lnTo>
                    <a:pt x="1400175" y="3613150"/>
                  </a:lnTo>
                  <a:lnTo>
                    <a:pt x="1377950" y="3632200"/>
                  </a:lnTo>
                  <a:lnTo>
                    <a:pt x="1352550" y="3644900"/>
                  </a:lnTo>
                  <a:lnTo>
                    <a:pt x="1323975" y="3654425"/>
                  </a:lnTo>
                  <a:lnTo>
                    <a:pt x="1292225" y="3657600"/>
                  </a:lnTo>
                  <a:lnTo>
                    <a:pt x="1263650" y="3654425"/>
                  </a:lnTo>
                  <a:lnTo>
                    <a:pt x="1235075" y="3644900"/>
                  </a:lnTo>
                  <a:lnTo>
                    <a:pt x="1209675" y="3632200"/>
                  </a:lnTo>
                  <a:lnTo>
                    <a:pt x="1187450" y="3613150"/>
                  </a:lnTo>
                  <a:lnTo>
                    <a:pt x="1168400" y="3590925"/>
                  </a:lnTo>
                  <a:lnTo>
                    <a:pt x="1155700" y="3565525"/>
                  </a:lnTo>
                  <a:lnTo>
                    <a:pt x="1146175" y="3536950"/>
                  </a:lnTo>
                  <a:lnTo>
                    <a:pt x="1143000" y="3508375"/>
                  </a:lnTo>
                  <a:lnTo>
                    <a:pt x="1143000" y="2473801"/>
                  </a:lnTo>
                  <a:lnTo>
                    <a:pt x="1139825" y="2473325"/>
                  </a:lnTo>
                  <a:lnTo>
                    <a:pt x="1031875" y="2459831"/>
                  </a:lnTo>
                  <a:lnTo>
                    <a:pt x="1031875" y="3508375"/>
                  </a:lnTo>
                  <a:lnTo>
                    <a:pt x="1028700" y="3536950"/>
                  </a:lnTo>
                  <a:lnTo>
                    <a:pt x="1019175" y="3565525"/>
                  </a:lnTo>
                  <a:lnTo>
                    <a:pt x="1006475" y="3590925"/>
                  </a:lnTo>
                  <a:lnTo>
                    <a:pt x="987425" y="3613150"/>
                  </a:lnTo>
                  <a:lnTo>
                    <a:pt x="965200" y="3632200"/>
                  </a:lnTo>
                  <a:lnTo>
                    <a:pt x="939800" y="3644900"/>
                  </a:lnTo>
                  <a:lnTo>
                    <a:pt x="911225" y="3654425"/>
                  </a:lnTo>
                  <a:lnTo>
                    <a:pt x="882650" y="3657600"/>
                  </a:lnTo>
                  <a:lnTo>
                    <a:pt x="850900" y="3654425"/>
                  </a:lnTo>
                  <a:lnTo>
                    <a:pt x="822325" y="3644900"/>
                  </a:lnTo>
                  <a:lnTo>
                    <a:pt x="796925" y="3632200"/>
                  </a:lnTo>
                  <a:lnTo>
                    <a:pt x="774700" y="3613150"/>
                  </a:lnTo>
                  <a:lnTo>
                    <a:pt x="755650" y="3590925"/>
                  </a:lnTo>
                  <a:lnTo>
                    <a:pt x="742950" y="3565525"/>
                  </a:lnTo>
                  <a:lnTo>
                    <a:pt x="733425" y="3536950"/>
                  </a:lnTo>
                  <a:lnTo>
                    <a:pt x="730250" y="3508375"/>
                  </a:lnTo>
                  <a:lnTo>
                    <a:pt x="730250" y="2397125"/>
                  </a:lnTo>
                  <a:lnTo>
                    <a:pt x="733425" y="2368550"/>
                  </a:lnTo>
                  <a:lnTo>
                    <a:pt x="742950" y="2339975"/>
                  </a:lnTo>
                  <a:lnTo>
                    <a:pt x="743744" y="2338388"/>
                  </a:lnTo>
                  <a:lnTo>
                    <a:pt x="742950" y="2336800"/>
                  </a:lnTo>
                  <a:lnTo>
                    <a:pt x="736600" y="2314575"/>
                  </a:lnTo>
                  <a:lnTo>
                    <a:pt x="730250" y="2292350"/>
                  </a:lnTo>
                  <a:lnTo>
                    <a:pt x="730250" y="2263775"/>
                  </a:lnTo>
                  <a:lnTo>
                    <a:pt x="733425" y="2235200"/>
                  </a:lnTo>
                  <a:lnTo>
                    <a:pt x="825831" y="1545236"/>
                  </a:lnTo>
                  <a:lnTo>
                    <a:pt x="679450" y="1892300"/>
                  </a:lnTo>
                  <a:lnTo>
                    <a:pt x="669925" y="1911350"/>
                  </a:lnTo>
                  <a:lnTo>
                    <a:pt x="669217" y="1912766"/>
                  </a:lnTo>
                  <a:lnTo>
                    <a:pt x="666750" y="1917700"/>
                  </a:lnTo>
                  <a:lnTo>
                    <a:pt x="657225" y="1936750"/>
                  </a:lnTo>
                  <a:lnTo>
                    <a:pt x="641350" y="1952625"/>
                  </a:lnTo>
                  <a:lnTo>
                    <a:pt x="625475" y="1962150"/>
                  </a:lnTo>
                  <a:lnTo>
                    <a:pt x="606425" y="1971675"/>
                  </a:lnTo>
                  <a:lnTo>
                    <a:pt x="584200" y="1974850"/>
                  </a:lnTo>
                  <a:lnTo>
                    <a:pt x="561975" y="1974850"/>
                  </a:lnTo>
                  <a:lnTo>
                    <a:pt x="542925" y="1971675"/>
                  </a:lnTo>
                  <a:lnTo>
                    <a:pt x="76200" y="1774825"/>
                  </a:lnTo>
                  <a:lnTo>
                    <a:pt x="57150" y="1765300"/>
                  </a:lnTo>
                  <a:lnTo>
                    <a:pt x="38100" y="1752600"/>
                  </a:lnTo>
                  <a:lnTo>
                    <a:pt x="25400" y="1739900"/>
                  </a:lnTo>
                  <a:lnTo>
                    <a:pt x="12700" y="1720850"/>
                  </a:lnTo>
                  <a:lnTo>
                    <a:pt x="3175" y="1704975"/>
                  </a:lnTo>
                  <a:lnTo>
                    <a:pt x="0" y="1682750"/>
                  </a:lnTo>
                  <a:lnTo>
                    <a:pt x="0" y="1660525"/>
                  </a:lnTo>
                  <a:lnTo>
                    <a:pt x="3175" y="1641475"/>
                  </a:lnTo>
                  <a:lnTo>
                    <a:pt x="12700" y="1619250"/>
                  </a:lnTo>
                  <a:lnTo>
                    <a:pt x="22225" y="1603375"/>
                  </a:lnTo>
                  <a:lnTo>
                    <a:pt x="38100" y="1587500"/>
                  </a:lnTo>
                  <a:lnTo>
                    <a:pt x="53975" y="1574800"/>
                  </a:lnTo>
                  <a:lnTo>
                    <a:pt x="73025" y="1568450"/>
                  </a:lnTo>
                  <a:lnTo>
                    <a:pt x="95250" y="1562100"/>
                  </a:lnTo>
                  <a:lnTo>
                    <a:pt x="114300" y="1562100"/>
                  </a:lnTo>
                  <a:lnTo>
                    <a:pt x="136525" y="1568450"/>
                  </a:lnTo>
                  <a:lnTo>
                    <a:pt x="516862" y="1728864"/>
                  </a:lnTo>
                  <a:lnTo>
                    <a:pt x="669925" y="1368425"/>
                  </a:lnTo>
                  <a:lnTo>
                    <a:pt x="679450" y="1346200"/>
                  </a:lnTo>
                  <a:lnTo>
                    <a:pt x="688975" y="1330325"/>
                  </a:lnTo>
                  <a:lnTo>
                    <a:pt x="704850" y="1314450"/>
                  </a:lnTo>
                  <a:lnTo>
                    <a:pt x="714375" y="1304925"/>
                  </a:lnTo>
                  <a:lnTo>
                    <a:pt x="730250" y="1295400"/>
                  </a:lnTo>
                  <a:lnTo>
                    <a:pt x="746125" y="1285875"/>
                  </a:lnTo>
                  <a:lnTo>
                    <a:pt x="787400" y="1273175"/>
                  </a:lnTo>
                  <a:lnTo>
                    <a:pt x="831850" y="1260475"/>
                  </a:lnTo>
                  <a:lnTo>
                    <a:pt x="882650" y="1254125"/>
                  </a:lnTo>
                  <a:lnTo>
                    <a:pt x="936625" y="1250950"/>
                  </a:lnTo>
                  <a:lnTo>
                    <a:pt x="990600" y="1250950"/>
                  </a:lnTo>
                  <a:lnTo>
                    <a:pt x="1092200" y="1250950"/>
                  </a:lnTo>
                  <a:lnTo>
                    <a:pt x="1171575" y="1260475"/>
                  </a:lnTo>
                  <a:lnTo>
                    <a:pt x="1301750" y="1276350"/>
                  </a:lnTo>
                  <a:lnTo>
                    <a:pt x="1377950" y="1289050"/>
                  </a:lnTo>
                  <a:lnTo>
                    <a:pt x="1473200" y="1311275"/>
                  </a:lnTo>
                  <a:lnTo>
                    <a:pt x="1524000" y="1323975"/>
                  </a:lnTo>
                  <a:lnTo>
                    <a:pt x="1571625" y="1339850"/>
                  </a:lnTo>
                  <a:lnTo>
                    <a:pt x="1604727" y="1351672"/>
                  </a:lnTo>
                  <a:lnTo>
                    <a:pt x="2470150" y="1060450"/>
                  </a:lnTo>
                  <a:close/>
                  <a:moveTo>
                    <a:pt x="4162425" y="914400"/>
                  </a:moveTo>
                  <a:lnTo>
                    <a:pt x="4162425" y="1631950"/>
                  </a:lnTo>
                  <a:lnTo>
                    <a:pt x="3924300" y="1631950"/>
                  </a:lnTo>
                  <a:lnTo>
                    <a:pt x="3924300" y="1168400"/>
                  </a:lnTo>
                  <a:lnTo>
                    <a:pt x="4162425" y="914400"/>
                  </a:lnTo>
                  <a:close/>
                  <a:moveTo>
                    <a:pt x="1193800" y="593725"/>
                  </a:moveTo>
                  <a:lnTo>
                    <a:pt x="1228725" y="596900"/>
                  </a:lnTo>
                  <a:lnTo>
                    <a:pt x="1260475" y="603250"/>
                  </a:lnTo>
                  <a:lnTo>
                    <a:pt x="1289050" y="612775"/>
                  </a:lnTo>
                  <a:lnTo>
                    <a:pt x="1317625" y="625475"/>
                  </a:lnTo>
                  <a:lnTo>
                    <a:pt x="1346200" y="638175"/>
                  </a:lnTo>
                  <a:lnTo>
                    <a:pt x="1371600" y="657225"/>
                  </a:lnTo>
                  <a:lnTo>
                    <a:pt x="1397000" y="676275"/>
                  </a:lnTo>
                  <a:lnTo>
                    <a:pt x="1419225" y="698500"/>
                  </a:lnTo>
                  <a:lnTo>
                    <a:pt x="1438275" y="720725"/>
                  </a:lnTo>
                  <a:lnTo>
                    <a:pt x="1454150" y="746125"/>
                  </a:lnTo>
                  <a:lnTo>
                    <a:pt x="1470025" y="771525"/>
                  </a:lnTo>
                  <a:lnTo>
                    <a:pt x="1482725" y="800100"/>
                  </a:lnTo>
                  <a:lnTo>
                    <a:pt x="1492250" y="828675"/>
                  </a:lnTo>
                  <a:lnTo>
                    <a:pt x="1498600" y="860425"/>
                  </a:lnTo>
                  <a:lnTo>
                    <a:pt x="1501775" y="892175"/>
                  </a:lnTo>
                  <a:lnTo>
                    <a:pt x="1501775" y="923925"/>
                  </a:lnTo>
                  <a:lnTo>
                    <a:pt x="1498600" y="955675"/>
                  </a:lnTo>
                  <a:lnTo>
                    <a:pt x="1495425" y="987425"/>
                  </a:lnTo>
                  <a:lnTo>
                    <a:pt x="1485900" y="1019175"/>
                  </a:lnTo>
                  <a:lnTo>
                    <a:pt x="1473200" y="1047750"/>
                  </a:lnTo>
                  <a:lnTo>
                    <a:pt x="1457325" y="1073150"/>
                  </a:lnTo>
                  <a:lnTo>
                    <a:pt x="1441450" y="1101725"/>
                  </a:lnTo>
                  <a:lnTo>
                    <a:pt x="1422400" y="1123950"/>
                  </a:lnTo>
                  <a:lnTo>
                    <a:pt x="1400175" y="1146175"/>
                  </a:lnTo>
                  <a:lnTo>
                    <a:pt x="1377950" y="1165225"/>
                  </a:lnTo>
                  <a:lnTo>
                    <a:pt x="1352550" y="1184275"/>
                  </a:lnTo>
                  <a:lnTo>
                    <a:pt x="1327150" y="1196975"/>
                  </a:lnTo>
                  <a:lnTo>
                    <a:pt x="1298575" y="1209675"/>
                  </a:lnTo>
                  <a:lnTo>
                    <a:pt x="1270000" y="1219200"/>
                  </a:lnTo>
                  <a:lnTo>
                    <a:pt x="1238250" y="1225550"/>
                  </a:lnTo>
                  <a:lnTo>
                    <a:pt x="1206500" y="1228725"/>
                  </a:lnTo>
                  <a:lnTo>
                    <a:pt x="1174750" y="1231900"/>
                  </a:lnTo>
                  <a:lnTo>
                    <a:pt x="1143000" y="1228725"/>
                  </a:lnTo>
                  <a:lnTo>
                    <a:pt x="1111250" y="1222375"/>
                  </a:lnTo>
                  <a:lnTo>
                    <a:pt x="1079500" y="1212850"/>
                  </a:lnTo>
                  <a:lnTo>
                    <a:pt x="1050925" y="1200150"/>
                  </a:lnTo>
                  <a:lnTo>
                    <a:pt x="1022350" y="1187450"/>
                  </a:lnTo>
                  <a:lnTo>
                    <a:pt x="996950" y="1168400"/>
                  </a:lnTo>
                  <a:lnTo>
                    <a:pt x="974725" y="1149350"/>
                  </a:lnTo>
                  <a:lnTo>
                    <a:pt x="952500" y="1130300"/>
                  </a:lnTo>
                  <a:lnTo>
                    <a:pt x="933450" y="1104900"/>
                  </a:lnTo>
                  <a:lnTo>
                    <a:pt x="914400" y="1079500"/>
                  </a:lnTo>
                  <a:lnTo>
                    <a:pt x="901700" y="1054100"/>
                  </a:lnTo>
                  <a:lnTo>
                    <a:pt x="889000" y="1025525"/>
                  </a:lnTo>
                  <a:lnTo>
                    <a:pt x="879475" y="996950"/>
                  </a:lnTo>
                  <a:lnTo>
                    <a:pt x="873125" y="965200"/>
                  </a:lnTo>
                  <a:lnTo>
                    <a:pt x="866775" y="936625"/>
                  </a:lnTo>
                  <a:lnTo>
                    <a:pt x="866775" y="904875"/>
                  </a:lnTo>
                  <a:lnTo>
                    <a:pt x="869950" y="869950"/>
                  </a:lnTo>
                  <a:lnTo>
                    <a:pt x="876300" y="838200"/>
                  </a:lnTo>
                  <a:lnTo>
                    <a:pt x="885825" y="809625"/>
                  </a:lnTo>
                  <a:lnTo>
                    <a:pt x="895350" y="777875"/>
                  </a:lnTo>
                  <a:lnTo>
                    <a:pt x="911225" y="752475"/>
                  </a:lnTo>
                  <a:lnTo>
                    <a:pt x="927100" y="727075"/>
                  </a:lnTo>
                  <a:lnTo>
                    <a:pt x="946150" y="701675"/>
                  </a:lnTo>
                  <a:lnTo>
                    <a:pt x="968375" y="679450"/>
                  </a:lnTo>
                  <a:lnTo>
                    <a:pt x="990600" y="660400"/>
                  </a:lnTo>
                  <a:lnTo>
                    <a:pt x="1016000" y="644525"/>
                  </a:lnTo>
                  <a:lnTo>
                    <a:pt x="1044575" y="628650"/>
                  </a:lnTo>
                  <a:lnTo>
                    <a:pt x="1073150" y="615950"/>
                  </a:lnTo>
                  <a:lnTo>
                    <a:pt x="1101725" y="606425"/>
                  </a:lnTo>
                  <a:lnTo>
                    <a:pt x="1130300" y="600075"/>
                  </a:lnTo>
                  <a:lnTo>
                    <a:pt x="1162050" y="596900"/>
                  </a:lnTo>
                  <a:lnTo>
                    <a:pt x="1193800" y="593725"/>
                  </a:lnTo>
                  <a:close/>
                  <a:moveTo>
                    <a:pt x="3930650" y="523875"/>
                  </a:moveTo>
                  <a:lnTo>
                    <a:pt x="4273550" y="523875"/>
                  </a:lnTo>
                  <a:lnTo>
                    <a:pt x="4289425" y="527050"/>
                  </a:lnTo>
                  <a:lnTo>
                    <a:pt x="4295775" y="527050"/>
                  </a:lnTo>
                  <a:lnTo>
                    <a:pt x="4302125" y="530225"/>
                  </a:lnTo>
                  <a:lnTo>
                    <a:pt x="4311650" y="533400"/>
                  </a:lnTo>
                  <a:lnTo>
                    <a:pt x="4318000" y="536575"/>
                  </a:lnTo>
                  <a:lnTo>
                    <a:pt x="4327525" y="546100"/>
                  </a:lnTo>
                  <a:lnTo>
                    <a:pt x="4337050" y="558800"/>
                  </a:lnTo>
                  <a:lnTo>
                    <a:pt x="4340225" y="565150"/>
                  </a:lnTo>
                  <a:lnTo>
                    <a:pt x="4343400" y="571500"/>
                  </a:lnTo>
                  <a:lnTo>
                    <a:pt x="4346575" y="581025"/>
                  </a:lnTo>
                  <a:lnTo>
                    <a:pt x="4349750" y="587375"/>
                  </a:lnTo>
                  <a:lnTo>
                    <a:pt x="4349750" y="603250"/>
                  </a:lnTo>
                  <a:lnTo>
                    <a:pt x="4349750" y="908050"/>
                  </a:lnTo>
                  <a:lnTo>
                    <a:pt x="4349750" y="920750"/>
                  </a:lnTo>
                  <a:lnTo>
                    <a:pt x="4343400" y="936625"/>
                  </a:lnTo>
                  <a:lnTo>
                    <a:pt x="4337050" y="949325"/>
                  </a:lnTo>
                  <a:lnTo>
                    <a:pt x="4327525" y="962025"/>
                  </a:lnTo>
                  <a:lnTo>
                    <a:pt x="4318000" y="971550"/>
                  </a:lnTo>
                  <a:lnTo>
                    <a:pt x="4305300" y="977900"/>
                  </a:lnTo>
                  <a:lnTo>
                    <a:pt x="4289425" y="981075"/>
                  </a:lnTo>
                  <a:lnTo>
                    <a:pt x="4273550" y="984250"/>
                  </a:lnTo>
                  <a:lnTo>
                    <a:pt x="4257675" y="981075"/>
                  </a:lnTo>
                  <a:lnTo>
                    <a:pt x="4244975" y="977900"/>
                  </a:lnTo>
                  <a:lnTo>
                    <a:pt x="4229100" y="971550"/>
                  </a:lnTo>
                  <a:lnTo>
                    <a:pt x="4219575" y="962025"/>
                  </a:lnTo>
                  <a:lnTo>
                    <a:pt x="4210050" y="949325"/>
                  </a:lnTo>
                  <a:lnTo>
                    <a:pt x="4203700" y="936625"/>
                  </a:lnTo>
                  <a:lnTo>
                    <a:pt x="4197350" y="920750"/>
                  </a:lnTo>
                  <a:lnTo>
                    <a:pt x="4197350" y="908050"/>
                  </a:lnTo>
                  <a:lnTo>
                    <a:pt x="4197350" y="787400"/>
                  </a:lnTo>
                  <a:lnTo>
                    <a:pt x="3873500" y="1127125"/>
                  </a:lnTo>
                  <a:lnTo>
                    <a:pt x="3863975" y="1136650"/>
                  </a:lnTo>
                  <a:lnTo>
                    <a:pt x="3851275" y="1146175"/>
                  </a:lnTo>
                  <a:lnTo>
                    <a:pt x="3838575" y="1152525"/>
                  </a:lnTo>
                  <a:lnTo>
                    <a:pt x="3825875" y="1158875"/>
                  </a:lnTo>
                  <a:lnTo>
                    <a:pt x="3813175" y="1158875"/>
                  </a:lnTo>
                  <a:lnTo>
                    <a:pt x="3810000" y="1158875"/>
                  </a:lnTo>
                  <a:lnTo>
                    <a:pt x="3806825" y="1158875"/>
                  </a:lnTo>
                  <a:lnTo>
                    <a:pt x="3473450" y="1162050"/>
                  </a:lnTo>
                  <a:lnTo>
                    <a:pt x="3022600" y="1612900"/>
                  </a:lnTo>
                  <a:lnTo>
                    <a:pt x="3009900" y="1622425"/>
                  </a:lnTo>
                  <a:lnTo>
                    <a:pt x="2997200" y="1628775"/>
                  </a:lnTo>
                  <a:lnTo>
                    <a:pt x="2981325" y="1631950"/>
                  </a:lnTo>
                  <a:lnTo>
                    <a:pt x="2968625" y="1635125"/>
                  </a:lnTo>
                  <a:lnTo>
                    <a:pt x="2952750" y="1631950"/>
                  </a:lnTo>
                  <a:lnTo>
                    <a:pt x="2940050" y="1628775"/>
                  </a:lnTo>
                  <a:lnTo>
                    <a:pt x="2924175" y="1622425"/>
                  </a:lnTo>
                  <a:lnTo>
                    <a:pt x="2914650" y="1612900"/>
                  </a:lnTo>
                  <a:lnTo>
                    <a:pt x="2901950" y="1600200"/>
                  </a:lnTo>
                  <a:lnTo>
                    <a:pt x="2895600" y="1587500"/>
                  </a:lnTo>
                  <a:lnTo>
                    <a:pt x="2892425" y="1571625"/>
                  </a:lnTo>
                  <a:lnTo>
                    <a:pt x="2889250" y="1555750"/>
                  </a:lnTo>
                  <a:lnTo>
                    <a:pt x="2892425" y="1543050"/>
                  </a:lnTo>
                  <a:lnTo>
                    <a:pt x="2895600" y="1527175"/>
                  </a:lnTo>
                  <a:lnTo>
                    <a:pt x="2901950" y="1514475"/>
                  </a:lnTo>
                  <a:lnTo>
                    <a:pt x="2914650" y="1501775"/>
                  </a:lnTo>
                  <a:lnTo>
                    <a:pt x="3371850" y="1044575"/>
                  </a:lnTo>
                  <a:lnTo>
                    <a:pt x="3381375" y="1031875"/>
                  </a:lnTo>
                  <a:lnTo>
                    <a:pt x="3394075" y="1019175"/>
                  </a:lnTo>
                  <a:lnTo>
                    <a:pt x="3409950" y="1012825"/>
                  </a:lnTo>
                  <a:lnTo>
                    <a:pt x="3425825" y="1009650"/>
                  </a:lnTo>
                  <a:lnTo>
                    <a:pt x="3435350" y="1006475"/>
                  </a:lnTo>
                  <a:lnTo>
                    <a:pt x="3438525" y="1006475"/>
                  </a:lnTo>
                  <a:lnTo>
                    <a:pt x="3441700" y="1006475"/>
                  </a:lnTo>
                  <a:lnTo>
                    <a:pt x="3775075" y="1006475"/>
                  </a:lnTo>
                  <a:lnTo>
                    <a:pt x="4086225" y="679450"/>
                  </a:lnTo>
                  <a:lnTo>
                    <a:pt x="3930650" y="679450"/>
                  </a:lnTo>
                  <a:lnTo>
                    <a:pt x="3914775" y="676275"/>
                  </a:lnTo>
                  <a:lnTo>
                    <a:pt x="3902075" y="673100"/>
                  </a:lnTo>
                  <a:lnTo>
                    <a:pt x="3886200" y="666750"/>
                  </a:lnTo>
                  <a:lnTo>
                    <a:pt x="3876675" y="657225"/>
                  </a:lnTo>
                  <a:lnTo>
                    <a:pt x="3867150" y="644525"/>
                  </a:lnTo>
                  <a:lnTo>
                    <a:pt x="3860800" y="631825"/>
                  </a:lnTo>
                  <a:lnTo>
                    <a:pt x="3854450" y="615950"/>
                  </a:lnTo>
                  <a:lnTo>
                    <a:pt x="3854450" y="603250"/>
                  </a:lnTo>
                  <a:lnTo>
                    <a:pt x="3854450" y="587375"/>
                  </a:lnTo>
                  <a:lnTo>
                    <a:pt x="3860800" y="571500"/>
                  </a:lnTo>
                  <a:lnTo>
                    <a:pt x="3867150" y="558800"/>
                  </a:lnTo>
                  <a:lnTo>
                    <a:pt x="3876675" y="546100"/>
                  </a:lnTo>
                  <a:lnTo>
                    <a:pt x="3886200" y="536575"/>
                  </a:lnTo>
                  <a:lnTo>
                    <a:pt x="3902075" y="530225"/>
                  </a:lnTo>
                  <a:lnTo>
                    <a:pt x="3914775" y="527050"/>
                  </a:lnTo>
                  <a:lnTo>
                    <a:pt x="3930650" y="523875"/>
                  </a:lnTo>
                  <a:close/>
                  <a:moveTo>
                    <a:pt x="3302000" y="285750"/>
                  </a:moveTo>
                  <a:lnTo>
                    <a:pt x="3333750" y="317500"/>
                  </a:lnTo>
                  <a:lnTo>
                    <a:pt x="2622550" y="1104900"/>
                  </a:lnTo>
                  <a:lnTo>
                    <a:pt x="2543175" y="1028700"/>
                  </a:lnTo>
                  <a:lnTo>
                    <a:pt x="3302000" y="285750"/>
                  </a:lnTo>
                  <a:close/>
                  <a:moveTo>
                    <a:pt x="2543175" y="0"/>
                  </a:moveTo>
                  <a:lnTo>
                    <a:pt x="4841875" y="0"/>
                  </a:lnTo>
                  <a:lnTo>
                    <a:pt x="4879975" y="3175"/>
                  </a:lnTo>
                  <a:lnTo>
                    <a:pt x="4918075" y="6350"/>
                  </a:lnTo>
                  <a:lnTo>
                    <a:pt x="4956175" y="15875"/>
                  </a:lnTo>
                  <a:lnTo>
                    <a:pt x="4991100" y="28575"/>
                  </a:lnTo>
                  <a:lnTo>
                    <a:pt x="5026025" y="47625"/>
                  </a:lnTo>
                  <a:lnTo>
                    <a:pt x="5057775" y="66675"/>
                  </a:lnTo>
                  <a:lnTo>
                    <a:pt x="5086350" y="88900"/>
                  </a:lnTo>
                  <a:lnTo>
                    <a:pt x="5111750" y="111125"/>
                  </a:lnTo>
                  <a:lnTo>
                    <a:pt x="5137150" y="139700"/>
                  </a:lnTo>
                  <a:lnTo>
                    <a:pt x="5159375" y="168275"/>
                  </a:lnTo>
                  <a:lnTo>
                    <a:pt x="5178425" y="200025"/>
                  </a:lnTo>
                  <a:lnTo>
                    <a:pt x="5194300" y="234950"/>
                  </a:lnTo>
                  <a:lnTo>
                    <a:pt x="5207000" y="269875"/>
                  </a:lnTo>
                  <a:lnTo>
                    <a:pt x="5216525" y="304800"/>
                  </a:lnTo>
                  <a:lnTo>
                    <a:pt x="5222875" y="342900"/>
                  </a:lnTo>
                  <a:lnTo>
                    <a:pt x="5226050" y="384175"/>
                  </a:lnTo>
                  <a:lnTo>
                    <a:pt x="5226050" y="1739900"/>
                  </a:lnTo>
                  <a:lnTo>
                    <a:pt x="5222875" y="1778000"/>
                  </a:lnTo>
                  <a:lnTo>
                    <a:pt x="5216525" y="1816100"/>
                  </a:lnTo>
                  <a:lnTo>
                    <a:pt x="5207000" y="1854200"/>
                  </a:lnTo>
                  <a:lnTo>
                    <a:pt x="5194300" y="1889125"/>
                  </a:lnTo>
                  <a:lnTo>
                    <a:pt x="5178425" y="1920875"/>
                  </a:lnTo>
                  <a:lnTo>
                    <a:pt x="5159375" y="1952625"/>
                  </a:lnTo>
                  <a:lnTo>
                    <a:pt x="5137150" y="1984375"/>
                  </a:lnTo>
                  <a:lnTo>
                    <a:pt x="5111750" y="2009775"/>
                  </a:lnTo>
                  <a:lnTo>
                    <a:pt x="5086350" y="2035175"/>
                  </a:lnTo>
                  <a:lnTo>
                    <a:pt x="5057775" y="2057400"/>
                  </a:lnTo>
                  <a:lnTo>
                    <a:pt x="5026025" y="2076450"/>
                  </a:lnTo>
                  <a:lnTo>
                    <a:pt x="4991100" y="2092325"/>
                  </a:lnTo>
                  <a:lnTo>
                    <a:pt x="4956175" y="2105025"/>
                  </a:lnTo>
                  <a:lnTo>
                    <a:pt x="4918075" y="2114550"/>
                  </a:lnTo>
                  <a:lnTo>
                    <a:pt x="4879975" y="2120900"/>
                  </a:lnTo>
                  <a:lnTo>
                    <a:pt x="4841875" y="2120900"/>
                  </a:lnTo>
                  <a:lnTo>
                    <a:pt x="2543175" y="2120900"/>
                  </a:lnTo>
                  <a:lnTo>
                    <a:pt x="2505075" y="2120900"/>
                  </a:lnTo>
                  <a:lnTo>
                    <a:pt x="2466975" y="2114550"/>
                  </a:lnTo>
                  <a:lnTo>
                    <a:pt x="2428875" y="2105025"/>
                  </a:lnTo>
                  <a:lnTo>
                    <a:pt x="2393950" y="2092325"/>
                  </a:lnTo>
                  <a:lnTo>
                    <a:pt x="2362200" y="2076450"/>
                  </a:lnTo>
                  <a:lnTo>
                    <a:pt x="2330450" y="2057400"/>
                  </a:lnTo>
                  <a:lnTo>
                    <a:pt x="2298700" y="2035175"/>
                  </a:lnTo>
                  <a:lnTo>
                    <a:pt x="2273300" y="2009775"/>
                  </a:lnTo>
                  <a:lnTo>
                    <a:pt x="2247900" y="1984375"/>
                  </a:lnTo>
                  <a:lnTo>
                    <a:pt x="2225675" y="1952625"/>
                  </a:lnTo>
                  <a:lnTo>
                    <a:pt x="2206625" y="1920875"/>
                  </a:lnTo>
                  <a:lnTo>
                    <a:pt x="2190750" y="1889125"/>
                  </a:lnTo>
                  <a:lnTo>
                    <a:pt x="2178050" y="1854200"/>
                  </a:lnTo>
                  <a:lnTo>
                    <a:pt x="2168525" y="1816100"/>
                  </a:lnTo>
                  <a:lnTo>
                    <a:pt x="2162175" y="1778000"/>
                  </a:lnTo>
                  <a:lnTo>
                    <a:pt x="2159000" y="1739900"/>
                  </a:lnTo>
                  <a:lnTo>
                    <a:pt x="2159000" y="1435100"/>
                  </a:lnTo>
                  <a:lnTo>
                    <a:pt x="2241550" y="1406525"/>
                  </a:lnTo>
                  <a:lnTo>
                    <a:pt x="2324100" y="1374775"/>
                  </a:lnTo>
                  <a:lnTo>
                    <a:pt x="2324100" y="1739900"/>
                  </a:lnTo>
                  <a:lnTo>
                    <a:pt x="2324100" y="1762125"/>
                  </a:lnTo>
                  <a:lnTo>
                    <a:pt x="2327275" y="1784350"/>
                  </a:lnTo>
                  <a:lnTo>
                    <a:pt x="2333625" y="1803400"/>
                  </a:lnTo>
                  <a:lnTo>
                    <a:pt x="2339975" y="1825625"/>
                  </a:lnTo>
                  <a:lnTo>
                    <a:pt x="2349500" y="1844675"/>
                  </a:lnTo>
                  <a:lnTo>
                    <a:pt x="2362200" y="1863725"/>
                  </a:lnTo>
                  <a:lnTo>
                    <a:pt x="2374900" y="1879600"/>
                  </a:lnTo>
                  <a:lnTo>
                    <a:pt x="2387600" y="1895475"/>
                  </a:lnTo>
                  <a:lnTo>
                    <a:pt x="2403475" y="1908175"/>
                  </a:lnTo>
                  <a:lnTo>
                    <a:pt x="2419350" y="1920875"/>
                  </a:lnTo>
                  <a:lnTo>
                    <a:pt x="2438400" y="1933575"/>
                  </a:lnTo>
                  <a:lnTo>
                    <a:pt x="2457450" y="1943100"/>
                  </a:lnTo>
                  <a:lnTo>
                    <a:pt x="2476500" y="1949450"/>
                  </a:lnTo>
                  <a:lnTo>
                    <a:pt x="2498725" y="1955800"/>
                  </a:lnTo>
                  <a:lnTo>
                    <a:pt x="2520950" y="1958975"/>
                  </a:lnTo>
                  <a:lnTo>
                    <a:pt x="2543175" y="1958975"/>
                  </a:lnTo>
                  <a:lnTo>
                    <a:pt x="4841875" y="1958975"/>
                  </a:lnTo>
                  <a:lnTo>
                    <a:pt x="4864100" y="1958975"/>
                  </a:lnTo>
                  <a:lnTo>
                    <a:pt x="4886325" y="1955800"/>
                  </a:lnTo>
                  <a:lnTo>
                    <a:pt x="4908550" y="1949450"/>
                  </a:lnTo>
                  <a:lnTo>
                    <a:pt x="4927600" y="1943100"/>
                  </a:lnTo>
                  <a:lnTo>
                    <a:pt x="4946650" y="1933575"/>
                  </a:lnTo>
                  <a:lnTo>
                    <a:pt x="4965700" y="1920875"/>
                  </a:lnTo>
                  <a:lnTo>
                    <a:pt x="4981575" y="1908175"/>
                  </a:lnTo>
                  <a:lnTo>
                    <a:pt x="4997450" y="1895475"/>
                  </a:lnTo>
                  <a:lnTo>
                    <a:pt x="5013325" y="1879600"/>
                  </a:lnTo>
                  <a:lnTo>
                    <a:pt x="5026025" y="1863725"/>
                  </a:lnTo>
                  <a:lnTo>
                    <a:pt x="5035550" y="1844675"/>
                  </a:lnTo>
                  <a:lnTo>
                    <a:pt x="5045075" y="1825625"/>
                  </a:lnTo>
                  <a:lnTo>
                    <a:pt x="5051425" y="1803400"/>
                  </a:lnTo>
                  <a:lnTo>
                    <a:pt x="5057775" y="1784350"/>
                  </a:lnTo>
                  <a:lnTo>
                    <a:pt x="5060950" y="1762125"/>
                  </a:lnTo>
                  <a:lnTo>
                    <a:pt x="5060950" y="1739900"/>
                  </a:lnTo>
                  <a:lnTo>
                    <a:pt x="5060950" y="384175"/>
                  </a:lnTo>
                  <a:lnTo>
                    <a:pt x="5060950" y="361950"/>
                  </a:lnTo>
                  <a:lnTo>
                    <a:pt x="5057775" y="339725"/>
                  </a:lnTo>
                  <a:lnTo>
                    <a:pt x="5051425" y="317500"/>
                  </a:lnTo>
                  <a:lnTo>
                    <a:pt x="5045075" y="298450"/>
                  </a:lnTo>
                  <a:lnTo>
                    <a:pt x="5035550" y="279400"/>
                  </a:lnTo>
                  <a:lnTo>
                    <a:pt x="5026025" y="260350"/>
                  </a:lnTo>
                  <a:lnTo>
                    <a:pt x="5013325" y="244475"/>
                  </a:lnTo>
                  <a:lnTo>
                    <a:pt x="4997450" y="228600"/>
                  </a:lnTo>
                  <a:lnTo>
                    <a:pt x="4981575" y="212725"/>
                  </a:lnTo>
                  <a:lnTo>
                    <a:pt x="4965700" y="200025"/>
                  </a:lnTo>
                  <a:lnTo>
                    <a:pt x="4946650" y="190500"/>
                  </a:lnTo>
                  <a:lnTo>
                    <a:pt x="4927600" y="180975"/>
                  </a:lnTo>
                  <a:lnTo>
                    <a:pt x="4908550" y="171450"/>
                  </a:lnTo>
                  <a:lnTo>
                    <a:pt x="4886325" y="168275"/>
                  </a:lnTo>
                  <a:lnTo>
                    <a:pt x="4864100" y="165100"/>
                  </a:lnTo>
                  <a:lnTo>
                    <a:pt x="4841875" y="161925"/>
                  </a:lnTo>
                  <a:lnTo>
                    <a:pt x="2543175" y="161925"/>
                  </a:lnTo>
                  <a:lnTo>
                    <a:pt x="2520950" y="165100"/>
                  </a:lnTo>
                  <a:lnTo>
                    <a:pt x="2498725" y="168275"/>
                  </a:lnTo>
                  <a:lnTo>
                    <a:pt x="2476500" y="171450"/>
                  </a:lnTo>
                  <a:lnTo>
                    <a:pt x="2457450" y="180975"/>
                  </a:lnTo>
                  <a:lnTo>
                    <a:pt x="2438400" y="190500"/>
                  </a:lnTo>
                  <a:lnTo>
                    <a:pt x="2419350" y="200025"/>
                  </a:lnTo>
                  <a:lnTo>
                    <a:pt x="2403475" y="212725"/>
                  </a:lnTo>
                  <a:lnTo>
                    <a:pt x="2387600" y="228600"/>
                  </a:lnTo>
                  <a:lnTo>
                    <a:pt x="2374900" y="244475"/>
                  </a:lnTo>
                  <a:lnTo>
                    <a:pt x="2362200" y="260350"/>
                  </a:lnTo>
                  <a:lnTo>
                    <a:pt x="2349500" y="279400"/>
                  </a:lnTo>
                  <a:lnTo>
                    <a:pt x="2339975" y="298450"/>
                  </a:lnTo>
                  <a:lnTo>
                    <a:pt x="2333625" y="317500"/>
                  </a:lnTo>
                  <a:lnTo>
                    <a:pt x="2327275" y="339725"/>
                  </a:lnTo>
                  <a:lnTo>
                    <a:pt x="2324100" y="361950"/>
                  </a:lnTo>
                  <a:lnTo>
                    <a:pt x="2324100" y="384175"/>
                  </a:lnTo>
                  <a:lnTo>
                    <a:pt x="2324100" y="1066800"/>
                  </a:lnTo>
                  <a:lnTo>
                    <a:pt x="2241550" y="1089025"/>
                  </a:lnTo>
                  <a:lnTo>
                    <a:pt x="2159000" y="1117600"/>
                  </a:lnTo>
                  <a:lnTo>
                    <a:pt x="2159000" y="384175"/>
                  </a:lnTo>
                  <a:lnTo>
                    <a:pt x="2162175" y="342900"/>
                  </a:lnTo>
                  <a:lnTo>
                    <a:pt x="2168525" y="304800"/>
                  </a:lnTo>
                  <a:lnTo>
                    <a:pt x="2178050" y="269875"/>
                  </a:lnTo>
                  <a:lnTo>
                    <a:pt x="2190750" y="234950"/>
                  </a:lnTo>
                  <a:lnTo>
                    <a:pt x="2206625" y="200025"/>
                  </a:lnTo>
                  <a:lnTo>
                    <a:pt x="2225675" y="168275"/>
                  </a:lnTo>
                  <a:lnTo>
                    <a:pt x="2247900" y="139700"/>
                  </a:lnTo>
                  <a:lnTo>
                    <a:pt x="2273300" y="111125"/>
                  </a:lnTo>
                  <a:lnTo>
                    <a:pt x="2298700" y="88900"/>
                  </a:lnTo>
                  <a:lnTo>
                    <a:pt x="2330450" y="66675"/>
                  </a:lnTo>
                  <a:lnTo>
                    <a:pt x="2362200" y="47625"/>
                  </a:lnTo>
                  <a:lnTo>
                    <a:pt x="2393950" y="28575"/>
                  </a:lnTo>
                  <a:lnTo>
                    <a:pt x="2428875" y="15875"/>
                  </a:lnTo>
                  <a:lnTo>
                    <a:pt x="2466975" y="6350"/>
                  </a:lnTo>
                  <a:lnTo>
                    <a:pt x="2505075" y="3175"/>
                  </a:lnTo>
                  <a:lnTo>
                    <a:pt x="2543175" y="0"/>
                  </a:lnTo>
                  <a:close/>
                </a:path>
              </a:pathLst>
            </a:custGeom>
            <a:solidFill>
              <a:schemeClr val="bg1">
                <a:lumMod val="9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FFFFFF"/>
                </a:solidFill>
              </a:endParaRPr>
            </a:p>
          </p:txBody>
        </p:sp>
      </p:grpSp>
      <p:grpSp>
        <p:nvGrpSpPr>
          <p:cNvPr id="17" name="组合 16"/>
          <p:cNvGrpSpPr/>
          <p:nvPr/>
        </p:nvGrpSpPr>
        <p:grpSpPr>
          <a:xfrm>
            <a:off x="7956512" y="3723291"/>
            <a:ext cx="841202" cy="841202"/>
            <a:chOff x="7973568" y="4718304"/>
            <a:chExt cx="841248" cy="841248"/>
          </a:xfrm>
        </p:grpSpPr>
        <p:sp>
          <p:nvSpPr>
            <p:cNvPr id="18" name="椭圆 17"/>
            <p:cNvSpPr/>
            <p:nvPr/>
          </p:nvSpPr>
          <p:spPr>
            <a:xfrm>
              <a:off x="7973568" y="4718304"/>
              <a:ext cx="841248" cy="84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9" name="KSO_Shape"/>
            <p:cNvSpPr/>
            <p:nvPr/>
          </p:nvSpPr>
          <p:spPr bwMode="auto">
            <a:xfrm>
              <a:off x="8224838" y="4874131"/>
              <a:ext cx="339756" cy="487688"/>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lumMod val="9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FFFFFF"/>
                </a:solidFill>
              </a:endParaRPr>
            </a:p>
          </p:txBody>
        </p:sp>
      </p:grpSp>
      <p:sp>
        <p:nvSpPr>
          <p:cNvPr id="20" name="左中括号 19"/>
          <p:cNvSpPr/>
          <p:nvPr/>
        </p:nvSpPr>
        <p:spPr>
          <a:xfrm>
            <a:off x="1570795" y="2446758"/>
            <a:ext cx="200015" cy="1676307"/>
          </a:xfrm>
          <a:prstGeom prst="leftBracket">
            <a:avLst>
              <a:gd name="adj" fmla="val 88627"/>
            </a:avLst>
          </a:prstGeom>
          <a:ln>
            <a:solidFill>
              <a:schemeClr val="accent6"/>
            </a:solidFill>
            <a:headEnd type="diamond"/>
            <a:tailEnd type="diamond"/>
          </a:ln>
        </p:spPr>
        <p:style>
          <a:lnRef idx="1">
            <a:schemeClr val="accent1"/>
          </a:lnRef>
          <a:fillRef idx="0">
            <a:schemeClr val="accent1"/>
          </a:fillRef>
          <a:effectRef idx="0">
            <a:schemeClr val="accent1"/>
          </a:effectRef>
          <a:fontRef idx="minor">
            <a:schemeClr val="tx1"/>
          </a:fontRef>
        </p:style>
        <p:txBody>
          <a:bodyPr lIns="91435" tIns="45718" rIns="91435" bIns="45718" rtlCol="0" anchor="ctr"/>
          <a:lstStyle/>
          <a:p>
            <a:pPr algn="ctr"/>
            <a:endParaRPr lang="zh-CN" altLang="en-US" sz="1705"/>
          </a:p>
        </p:txBody>
      </p:sp>
      <p:sp>
        <p:nvSpPr>
          <p:cNvPr id="21" name="左中括号 20"/>
          <p:cNvSpPr/>
          <p:nvPr/>
        </p:nvSpPr>
        <p:spPr>
          <a:xfrm>
            <a:off x="4644027" y="2446758"/>
            <a:ext cx="200015" cy="1676307"/>
          </a:xfrm>
          <a:prstGeom prst="leftBracket">
            <a:avLst>
              <a:gd name="adj" fmla="val 88627"/>
            </a:avLst>
          </a:prstGeom>
          <a:ln>
            <a:solidFill>
              <a:schemeClr val="accent6"/>
            </a:solidFill>
            <a:headEnd type="diamond"/>
            <a:tailEnd type="diamond"/>
          </a:ln>
        </p:spPr>
        <p:style>
          <a:lnRef idx="1">
            <a:schemeClr val="accent1"/>
          </a:lnRef>
          <a:fillRef idx="0">
            <a:schemeClr val="accent1"/>
          </a:fillRef>
          <a:effectRef idx="0">
            <a:schemeClr val="accent1"/>
          </a:effectRef>
          <a:fontRef idx="minor">
            <a:schemeClr val="tx1"/>
          </a:fontRef>
        </p:style>
        <p:txBody>
          <a:bodyPr lIns="91435" tIns="45718" rIns="91435" bIns="45718" rtlCol="0" anchor="ctr"/>
          <a:lstStyle/>
          <a:p>
            <a:pPr algn="ctr"/>
            <a:endParaRPr lang="zh-CN" altLang="en-US" sz="1705"/>
          </a:p>
        </p:txBody>
      </p:sp>
      <p:sp>
        <p:nvSpPr>
          <p:cNvPr id="22" name="左中括号 21"/>
          <p:cNvSpPr/>
          <p:nvPr/>
        </p:nvSpPr>
        <p:spPr>
          <a:xfrm>
            <a:off x="7712244" y="2446758"/>
            <a:ext cx="200015" cy="1676307"/>
          </a:xfrm>
          <a:prstGeom prst="leftBracket">
            <a:avLst>
              <a:gd name="adj" fmla="val 88627"/>
            </a:avLst>
          </a:prstGeom>
          <a:ln>
            <a:solidFill>
              <a:schemeClr val="accent6"/>
            </a:solidFill>
            <a:headEnd type="diamond"/>
            <a:tailEnd type="diamond"/>
          </a:ln>
        </p:spPr>
        <p:style>
          <a:lnRef idx="1">
            <a:schemeClr val="accent1"/>
          </a:lnRef>
          <a:fillRef idx="0">
            <a:schemeClr val="accent1"/>
          </a:fillRef>
          <a:effectRef idx="0">
            <a:schemeClr val="accent1"/>
          </a:effectRef>
          <a:fontRef idx="minor">
            <a:schemeClr val="tx1"/>
          </a:fontRef>
        </p:style>
        <p:txBody>
          <a:bodyPr lIns="91435" tIns="45718" rIns="91435" bIns="45718" rtlCol="0" anchor="ctr"/>
          <a:lstStyle/>
          <a:p>
            <a:pPr algn="ctr"/>
            <a:endParaRPr lang="zh-CN" altLang="en-US" sz="1705"/>
          </a:p>
        </p:txBody>
      </p:sp>
      <p:sp>
        <p:nvSpPr>
          <p:cNvPr id="23" name="文本框 22"/>
          <p:cNvSpPr txBox="1"/>
          <p:nvPr/>
        </p:nvSpPr>
        <p:spPr>
          <a:xfrm>
            <a:off x="2734406" y="3705624"/>
            <a:ext cx="1416889" cy="1569656"/>
          </a:xfrm>
          <a:prstGeom prst="rect">
            <a:avLst/>
          </a:prstGeom>
          <a:noFill/>
        </p:spPr>
        <p:txBody>
          <a:bodyPr wrap="square" lIns="91435" tIns="45718" rIns="91435" bIns="45718" rtlCol="0">
            <a:spAutoFit/>
          </a:bodyPr>
          <a:lstStyle/>
          <a:p>
            <a:pPr algn="dist"/>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zh-CN" altLang="en-US" sz="1600" dirty="0">
              <a:solidFill>
                <a:srgbClr val="474747"/>
              </a:solidFill>
              <a:latin typeface="方正美黑简体" panose="03000509000000000000" pitchFamily="65" charset="-122"/>
              <a:ea typeface="方正美黑简体" panose="03000509000000000000" pitchFamily="65" charset="-122"/>
            </a:endParaRPr>
          </a:p>
        </p:txBody>
      </p:sp>
      <p:sp>
        <p:nvSpPr>
          <p:cNvPr id="24" name="文本框 23"/>
          <p:cNvSpPr txBox="1"/>
          <p:nvPr/>
        </p:nvSpPr>
        <p:spPr>
          <a:xfrm>
            <a:off x="5835756" y="3705624"/>
            <a:ext cx="1416889" cy="1569656"/>
          </a:xfrm>
          <a:prstGeom prst="rect">
            <a:avLst/>
          </a:prstGeom>
          <a:noFill/>
        </p:spPr>
        <p:txBody>
          <a:bodyPr wrap="square" lIns="91435" tIns="45718" rIns="91435" bIns="45718" rtlCol="0">
            <a:spAutoFit/>
          </a:bodyPr>
          <a:lstStyle/>
          <a:p>
            <a:pPr algn="dist"/>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zh-CN" altLang="en-US" sz="1600" dirty="0">
              <a:solidFill>
                <a:srgbClr val="474747"/>
              </a:solidFill>
              <a:latin typeface="方正美黑简体" panose="03000509000000000000" pitchFamily="65" charset="-122"/>
              <a:ea typeface="方正美黑简体" panose="03000509000000000000" pitchFamily="65" charset="-122"/>
            </a:endParaRPr>
          </a:p>
        </p:txBody>
      </p:sp>
      <p:sp>
        <p:nvSpPr>
          <p:cNvPr id="25" name="文本框 24"/>
          <p:cNvSpPr txBox="1"/>
          <p:nvPr/>
        </p:nvSpPr>
        <p:spPr>
          <a:xfrm>
            <a:off x="8937109" y="3705624"/>
            <a:ext cx="1416889" cy="1569656"/>
          </a:xfrm>
          <a:prstGeom prst="rect">
            <a:avLst/>
          </a:prstGeom>
          <a:noFill/>
        </p:spPr>
        <p:txBody>
          <a:bodyPr wrap="square" lIns="91435" tIns="45718" rIns="91435" bIns="45718" rtlCol="0">
            <a:spAutoFit/>
          </a:bodyPr>
          <a:lstStyle/>
          <a:p>
            <a:pPr algn="dist"/>
            <a:r>
              <a:rPr lang="zh-CN" altLang="en-US" sz="16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zh-CN" altLang="en-US" sz="1600" dirty="0">
              <a:solidFill>
                <a:srgbClr val="474747"/>
              </a:solidFill>
              <a:latin typeface="方正美黑简体" panose="03000509000000000000" pitchFamily="65" charset="-122"/>
              <a:ea typeface="方正美黑简体" panose="03000509000000000000" pitchFamily="65" charset="-122"/>
            </a:endParaRPr>
          </a:p>
        </p:txBody>
      </p:sp>
      <p:sp>
        <p:nvSpPr>
          <p:cNvPr id="26" name="文本框 25"/>
          <p:cNvSpPr txBox="1"/>
          <p:nvPr/>
        </p:nvSpPr>
        <p:spPr>
          <a:xfrm>
            <a:off x="1642313" y="1780879"/>
            <a:ext cx="2248612" cy="1110621"/>
          </a:xfrm>
          <a:prstGeom prst="rect">
            <a:avLst/>
          </a:prstGeom>
          <a:noFill/>
        </p:spPr>
        <p:txBody>
          <a:bodyPr wrap="square" lIns="91435" tIns="45718" rIns="91435" bIns="45718" rtlCol="0">
            <a:spAutoFit/>
          </a:bodyPr>
          <a:lstStyle/>
          <a:p>
            <a:pPr>
              <a:lnSpc>
                <a:spcPct val="12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54672" y="1780879"/>
            <a:ext cx="2227734" cy="1112416"/>
          </a:xfrm>
          <a:prstGeom prst="rect">
            <a:avLst/>
          </a:prstGeom>
          <a:noFill/>
        </p:spPr>
        <p:txBody>
          <a:bodyPr wrap="square" lIns="91435" tIns="45718" rIns="91435" bIns="45718" rtlCol="0">
            <a:spAutoFit/>
          </a:bodyPr>
          <a:lstStyle/>
          <a:p>
            <a:pPr>
              <a:lnSpc>
                <a:spcPct val="12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en-US" altLang="zh-CN"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sp>
        <p:nvSpPr>
          <p:cNvPr id="28" name="文本框 27"/>
          <p:cNvSpPr txBox="1"/>
          <p:nvPr/>
        </p:nvSpPr>
        <p:spPr>
          <a:xfrm>
            <a:off x="8082140" y="1780879"/>
            <a:ext cx="2199202" cy="1112416"/>
          </a:xfrm>
          <a:prstGeom prst="rect">
            <a:avLst/>
          </a:prstGeom>
          <a:noFill/>
        </p:spPr>
        <p:txBody>
          <a:bodyPr wrap="square" lIns="91435" tIns="45718" rIns="91435" bIns="45718" rtlCol="0">
            <a:spAutoFit/>
          </a:bodyPr>
          <a:lstStyle/>
          <a:p>
            <a:pPr>
              <a:lnSpc>
                <a:spcPct val="12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a:t>
            </a:r>
            <a:endParaRPr lang="en-US" altLang="zh-CN"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cxnSp>
        <p:nvCxnSpPr>
          <p:cNvPr id="41" name="直接连接符 40"/>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p>
        </p:txBody>
      </p:sp>
      <p:pic>
        <p:nvPicPr>
          <p:cNvPr id="43" name="图片 42" descr="d8c90e4017e32acaf192915b0d76ad19"/>
          <p:cNvPicPr>
            <a:picLocks noChangeAspect="1"/>
          </p:cNvPicPr>
          <p:nvPr/>
        </p:nvPicPr>
        <p:blipFill>
          <a:blip r:embed="rId5" cstate="print"/>
          <a:stretch>
            <a:fillRect/>
          </a:stretch>
        </p:blipFill>
        <p:spPr>
          <a:xfrm>
            <a:off x="120651" y="64200"/>
            <a:ext cx="590549" cy="577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275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3250"/>
                            </p:stCondLst>
                            <p:childTnLst>
                              <p:par>
                                <p:cTn id="23" presetID="53" presetClass="entr" presetSubtype="16" fill="hold"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375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6000"/>
                            </p:stCondLst>
                            <p:childTnLst>
                              <p:par>
                                <p:cTn id="35" presetID="53" presetClass="entr" presetSubtype="16" fill="hold" grpId="0" nodeType="afterEffect">
                                  <p:stCondLst>
                                    <p:cond delay="0"/>
                                  </p:stCondLst>
                                  <p:iterate type="lt">
                                    <p:tmPct val="10000"/>
                                  </p:iterate>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8250"/>
                            </p:stCondLst>
                            <p:childTnLst>
                              <p:par>
                                <p:cTn id="41" presetID="53" presetClass="entr" presetSubtype="16" fill="hold" nodeType="after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875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par>
                          <p:cTn id="52" fill="hold">
                            <p:stCondLst>
                              <p:cond delay="925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p:stCondLst>
                              <p:cond delay="975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12000"/>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childTnLst>
                          </p:cTn>
                        </p:par>
                        <p:par>
                          <p:cTn id="70" fill="hold">
                            <p:stCondLst>
                              <p:cond delay="14250"/>
                            </p:stCondLst>
                            <p:childTnLst>
                              <p:par>
                                <p:cTn id="71" presetID="53" presetClass="entr" presetSubtype="16" fill="hold" nodeType="afterEffect">
                                  <p:stCondLst>
                                    <p:cond delay="0"/>
                                  </p:stCondLst>
                                  <p:iterate type="lt">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1475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15250"/>
                            </p:stCondLst>
                            <p:childTnLst>
                              <p:par>
                                <p:cTn id="83" presetID="53" presetClass="entr" presetSubtype="16" fill="hold" grpId="0" nodeType="afterEffect">
                                  <p:stCondLst>
                                    <p:cond delay="0"/>
                                  </p:stCondLst>
                                  <p:iterate type="lt">
                                    <p:tmPct val="10000"/>
                                  </p:iterate>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ppt_w</p:attrName>
                                        </p:attrNameLst>
                                      </p:cBhvr>
                                      <p:tavLst>
                                        <p:tav tm="0">
                                          <p:val>
                                            <p:fltVal val="0"/>
                                          </p:val>
                                        </p:tav>
                                        <p:tav tm="100000">
                                          <p:val>
                                            <p:strVal val="#ppt_w"/>
                                          </p:val>
                                        </p:tav>
                                      </p:tavLst>
                                    </p:anim>
                                    <p:anim calcmode="lin" valueType="num">
                                      <p:cBhvr>
                                        <p:cTn id="86" dur="500" fill="hold"/>
                                        <p:tgtEl>
                                          <p:spTgt spid="7"/>
                                        </p:tgtEl>
                                        <p:attrNameLst>
                                          <p:attrName>ppt_h</p:attrName>
                                        </p:attrNameLst>
                                      </p:cBhvr>
                                      <p:tavLst>
                                        <p:tav tm="0">
                                          <p:val>
                                            <p:fltVal val="0"/>
                                          </p:val>
                                        </p:tav>
                                        <p:tav tm="100000">
                                          <p:val>
                                            <p:strVal val="#ppt_h"/>
                                          </p:val>
                                        </p:tav>
                                      </p:tavLst>
                                    </p:anim>
                                    <p:animEffect transition="in" filter="fade">
                                      <p:cBhvr>
                                        <p:cTn id="87" dur="500"/>
                                        <p:tgtEl>
                                          <p:spTgt spid="7"/>
                                        </p:tgtEl>
                                      </p:cBhvr>
                                    </p:animEffect>
                                  </p:childTnLst>
                                </p:cTn>
                              </p:par>
                            </p:childTnLst>
                          </p:cTn>
                        </p:par>
                        <p:par>
                          <p:cTn id="88" fill="hold">
                            <p:stCondLst>
                              <p:cond delay="1575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28"/>
                                        </p:tgtEl>
                                        <p:attrNameLst>
                                          <p:attrName>style.visibility</p:attrName>
                                        </p:attrNameLst>
                                      </p:cBhvr>
                                      <p:to>
                                        <p:strVal val="visible"/>
                                      </p:to>
                                    </p:set>
                                    <p:anim calcmode="lin" valueType="num">
                                      <p:cBhvr>
                                        <p:cTn id="91" dur="500" fill="hold"/>
                                        <p:tgtEl>
                                          <p:spTgt spid="28"/>
                                        </p:tgtEl>
                                        <p:attrNameLst>
                                          <p:attrName>ppt_w</p:attrName>
                                        </p:attrNameLst>
                                      </p:cBhvr>
                                      <p:tavLst>
                                        <p:tav tm="0">
                                          <p:val>
                                            <p:fltVal val="0"/>
                                          </p:val>
                                        </p:tav>
                                        <p:tav tm="100000">
                                          <p:val>
                                            <p:strVal val="#ppt_w"/>
                                          </p:val>
                                        </p:tav>
                                      </p:tavLst>
                                    </p:anim>
                                    <p:anim calcmode="lin" valueType="num">
                                      <p:cBhvr>
                                        <p:cTn id="92" dur="500" fill="hold"/>
                                        <p:tgtEl>
                                          <p:spTgt spid="28"/>
                                        </p:tgtEl>
                                        <p:attrNameLst>
                                          <p:attrName>ppt_h</p:attrName>
                                        </p:attrNameLst>
                                      </p:cBhvr>
                                      <p:tavLst>
                                        <p:tav tm="0">
                                          <p:val>
                                            <p:fltVal val="0"/>
                                          </p:val>
                                        </p:tav>
                                        <p:tav tm="100000">
                                          <p:val>
                                            <p:strVal val="#ppt_h"/>
                                          </p:val>
                                        </p:tav>
                                      </p:tavLst>
                                    </p:anim>
                                    <p:animEffect transition="in" filter="fade">
                                      <p:cBhvr>
                                        <p:cTn id="9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0" grpId="0" animBg="1"/>
      <p:bldP spid="21" grpId="0" animBg="1"/>
      <p:bldP spid="22" grpId="0" animBg="1"/>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燕尾形 19"/>
          <p:cNvSpPr/>
          <p:nvPr/>
        </p:nvSpPr>
        <p:spPr>
          <a:xfrm rot="5400000">
            <a:off x="1826549" y="1934840"/>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21" name="直接连接符 20"/>
          <p:cNvCxnSpPr/>
          <p:nvPr/>
        </p:nvCxnSpPr>
        <p:spPr>
          <a:xfrm>
            <a:off x="2006511" y="2510714"/>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343399" y="1414940"/>
            <a:ext cx="1877352" cy="430845"/>
          </a:xfrm>
          <a:prstGeom prst="rect">
            <a:avLst/>
          </a:prstGeom>
        </p:spPr>
        <p:txBody>
          <a:bodyPr wrap="none" lIns="91398" tIns="45699" rIns="91398" bIns="45699">
            <a:spAutoFit/>
          </a:bodyPr>
          <a:lstStyle/>
          <a:p>
            <a:r>
              <a:rPr lang="zh-CN" altLang="en-US"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3" name="矩形 47"/>
          <p:cNvSpPr>
            <a:spLocks noChangeArrowheads="1"/>
          </p:cNvSpPr>
          <p:nvPr/>
        </p:nvSpPr>
        <p:spPr bwMode="auto">
          <a:xfrm>
            <a:off x="2343398" y="1831443"/>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p>
        </p:txBody>
      </p:sp>
      <p:sp>
        <p:nvSpPr>
          <p:cNvPr id="24" name="燕尾形 23"/>
          <p:cNvSpPr/>
          <p:nvPr/>
        </p:nvSpPr>
        <p:spPr>
          <a:xfrm rot="5400000">
            <a:off x="1826549" y="3302542"/>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25" name="直接连接符 24"/>
          <p:cNvCxnSpPr/>
          <p:nvPr/>
        </p:nvCxnSpPr>
        <p:spPr>
          <a:xfrm>
            <a:off x="2006511" y="3878416"/>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343399" y="2782642"/>
            <a:ext cx="1848498" cy="430845"/>
          </a:xfrm>
          <a:prstGeom prst="rect">
            <a:avLst/>
          </a:prstGeom>
        </p:spPr>
        <p:txBody>
          <a:bodyPr wrap="none" lIns="91398" tIns="45699" rIns="91398" bIns="45699">
            <a:spAutoFit/>
          </a:bodyPr>
          <a:lstStyle/>
          <a:p>
            <a:r>
              <a:rPr lang="zh-CN" altLang="en-US"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7" name="矩形 47"/>
          <p:cNvSpPr>
            <a:spLocks noChangeArrowheads="1"/>
          </p:cNvSpPr>
          <p:nvPr/>
        </p:nvSpPr>
        <p:spPr bwMode="auto">
          <a:xfrm>
            <a:off x="2330441" y="3197243"/>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p>
        </p:txBody>
      </p:sp>
      <p:sp>
        <p:nvSpPr>
          <p:cNvPr id="28" name="燕尾形 27"/>
          <p:cNvSpPr/>
          <p:nvPr/>
        </p:nvSpPr>
        <p:spPr>
          <a:xfrm rot="5400000">
            <a:off x="1826549" y="4742228"/>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29" name="直接连接符 28"/>
          <p:cNvCxnSpPr/>
          <p:nvPr/>
        </p:nvCxnSpPr>
        <p:spPr>
          <a:xfrm>
            <a:off x="2006511" y="5318102"/>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343398" y="4222328"/>
            <a:ext cx="1848498" cy="430845"/>
          </a:xfrm>
          <a:prstGeom prst="rect">
            <a:avLst/>
          </a:prstGeom>
        </p:spPr>
        <p:txBody>
          <a:bodyPr wrap="none" lIns="91398" tIns="45699" rIns="91398" bIns="45699">
            <a:spAutoFit/>
          </a:bodyPr>
          <a:lstStyle/>
          <a:p>
            <a:r>
              <a:rPr lang="zh-CN" altLang="en-US"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1" name="矩形 47"/>
          <p:cNvSpPr>
            <a:spLocks noChangeArrowheads="1"/>
          </p:cNvSpPr>
          <p:nvPr/>
        </p:nvSpPr>
        <p:spPr bwMode="auto">
          <a:xfrm>
            <a:off x="2330441" y="4636929"/>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p>
        </p:txBody>
      </p:sp>
      <p:sp>
        <p:nvSpPr>
          <p:cNvPr id="44" name="燕尾形 43"/>
          <p:cNvSpPr/>
          <p:nvPr/>
        </p:nvSpPr>
        <p:spPr>
          <a:xfrm rot="5400000">
            <a:off x="6541522" y="1934840"/>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45" name="直接连接符 44"/>
          <p:cNvCxnSpPr/>
          <p:nvPr/>
        </p:nvCxnSpPr>
        <p:spPr>
          <a:xfrm>
            <a:off x="6721483" y="2510714"/>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058371" y="1414940"/>
            <a:ext cx="1877352" cy="430845"/>
          </a:xfrm>
          <a:prstGeom prst="rect">
            <a:avLst/>
          </a:prstGeom>
        </p:spPr>
        <p:txBody>
          <a:bodyPr wrap="none" lIns="91398" tIns="45699" rIns="91398" bIns="45699">
            <a:spAutoFit/>
          </a:bodyPr>
          <a:lstStyle/>
          <a:p>
            <a:r>
              <a:rPr lang="zh-CN" altLang="en-US"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7" name="矩形 47"/>
          <p:cNvSpPr>
            <a:spLocks noChangeArrowheads="1"/>
          </p:cNvSpPr>
          <p:nvPr/>
        </p:nvSpPr>
        <p:spPr bwMode="auto">
          <a:xfrm>
            <a:off x="7045413" y="1829541"/>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p>
        </p:txBody>
      </p:sp>
      <p:sp>
        <p:nvSpPr>
          <p:cNvPr id="48" name="燕尾形 47"/>
          <p:cNvSpPr/>
          <p:nvPr/>
        </p:nvSpPr>
        <p:spPr>
          <a:xfrm rot="5400000">
            <a:off x="6541522" y="3302542"/>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49" name="直接连接符 48"/>
          <p:cNvCxnSpPr/>
          <p:nvPr/>
        </p:nvCxnSpPr>
        <p:spPr>
          <a:xfrm>
            <a:off x="6721483" y="3878416"/>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058371" y="2782642"/>
            <a:ext cx="1877352" cy="430845"/>
          </a:xfrm>
          <a:prstGeom prst="rect">
            <a:avLst/>
          </a:prstGeom>
        </p:spPr>
        <p:txBody>
          <a:bodyPr wrap="none" lIns="91398" tIns="45699" rIns="91398" bIns="45699">
            <a:spAutoFit/>
          </a:bodyPr>
          <a:lstStyle/>
          <a:p>
            <a:r>
              <a:rPr lang="zh-CN" altLang="en-US"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51" name="矩形 47"/>
          <p:cNvSpPr>
            <a:spLocks noChangeArrowheads="1"/>
          </p:cNvSpPr>
          <p:nvPr/>
        </p:nvSpPr>
        <p:spPr bwMode="auto">
          <a:xfrm>
            <a:off x="7045413" y="3197243"/>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p>
        </p:txBody>
      </p:sp>
      <p:sp>
        <p:nvSpPr>
          <p:cNvPr id="52" name="燕尾形 51"/>
          <p:cNvSpPr/>
          <p:nvPr/>
        </p:nvSpPr>
        <p:spPr>
          <a:xfrm rot="5400000">
            <a:off x="6541522" y="4742228"/>
            <a:ext cx="359923" cy="575875"/>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705">
              <a:solidFill>
                <a:schemeClr val="tx1"/>
              </a:solidFill>
            </a:endParaRPr>
          </a:p>
        </p:txBody>
      </p:sp>
      <p:cxnSp>
        <p:nvCxnSpPr>
          <p:cNvPr id="53" name="直接连接符 52"/>
          <p:cNvCxnSpPr/>
          <p:nvPr/>
        </p:nvCxnSpPr>
        <p:spPr>
          <a:xfrm>
            <a:off x="6721483" y="5318102"/>
            <a:ext cx="363520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7058371" y="4222328"/>
            <a:ext cx="1877352" cy="430845"/>
          </a:xfrm>
          <a:prstGeom prst="rect">
            <a:avLst/>
          </a:prstGeom>
        </p:spPr>
        <p:txBody>
          <a:bodyPr wrap="none" lIns="91398" tIns="45699" rIns="91398" bIns="45699">
            <a:spAutoFit/>
          </a:bodyPr>
          <a:lstStyle/>
          <a:p>
            <a:r>
              <a:rPr lang="zh-CN" altLang="en-US"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标题标题标题</a:t>
            </a:r>
            <a:endParaRPr lang="en-US" altLang="zh-CN" sz="22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55" name="矩形 47"/>
          <p:cNvSpPr>
            <a:spLocks noChangeArrowheads="1"/>
          </p:cNvSpPr>
          <p:nvPr/>
        </p:nvSpPr>
        <p:spPr bwMode="auto">
          <a:xfrm>
            <a:off x="7045413" y="4636929"/>
            <a:ext cx="3311278" cy="56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点击输入具体内容点击输入具体内容</a:t>
            </a:r>
            <a:endParaRPr lang="en-US" altLang="zh-CN"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buNone/>
            </a:pPr>
            <a:r>
              <a:rPr lang="zh-CN" altLang="en-US" sz="1400"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点击输入工作内容点击输入具体内容</a:t>
            </a:r>
          </a:p>
        </p:txBody>
      </p:sp>
      <p:cxnSp>
        <p:nvCxnSpPr>
          <p:cNvPr id="35" name="直接连接符 34"/>
          <p:cNvCxnSpPr/>
          <p:nvPr>
            <p:custDataLst>
              <p:tags r:id="rId1"/>
            </p:custDataLst>
          </p:nvPr>
        </p:nvCxnSpPr>
        <p:spPr>
          <a:xfrm>
            <a:off x="-31750" y="733425"/>
            <a:ext cx="1218184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文本框 37"/>
          <p:cNvSpPr txBox="1"/>
          <p:nvPr/>
        </p:nvSpPr>
        <p:spPr>
          <a:xfrm>
            <a:off x="1017045" y="165800"/>
            <a:ext cx="2408360" cy="516043"/>
          </a:xfrm>
          <a:prstGeom prst="rect">
            <a:avLst/>
          </a:prstGeom>
          <a:noFill/>
        </p:spPr>
        <p:txBody>
          <a:bodyPr wrap="none" lIns="68584" tIns="34292" rIns="68584" bIns="34292" rtlCol="0">
            <a:spAutoFit/>
          </a:bodyPr>
          <a:lstStyle/>
          <a:p>
            <a:pPr>
              <a:lnSpc>
                <a:spcPct val="130000"/>
              </a:lnSpc>
            </a:pPr>
            <a:r>
              <a:rPr lang="zh-CN" altLang="en-US" sz="2400" b="1"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点击输入标题名称</a:t>
            </a:r>
          </a:p>
        </p:txBody>
      </p:sp>
      <p:pic>
        <p:nvPicPr>
          <p:cNvPr id="37" name="图片 36" descr="d8c90e4017e32acaf192915b0d76ad19"/>
          <p:cNvPicPr>
            <a:picLocks noChangeAspect="1"/>
          </p:cNvPicPr>
          <p:nvPr/>
        </p:nvPicPr>
        <p:blipFill>
          <a:blip r:embed="rId5" cstate="print"/>
          <a:stretch>
            <a:fillRect/>
          </a:stretch>
        </p:blipFill>
        <p:spPr>
          <a:xfrm>
            <a:off x="120651" y="64200"/>
            <a:ext cx="590549" cy="577673"/>
          </a:xfrm>
          <a:prstGeom prst="rect">
            <a:avLst/>
          </a:prstGeom>
        </p:spPr>
      </p:pic>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47"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childTnLst>
                          </p:cTn>
                        </p:par>
                        <p:par>
                          <p:cTn id="72" fill="hold">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10000"/>
                            </p:stCondLst>
                            <p:childTnLst>
                              <p:par>
                                <p:cTn id="90" presetID="47"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1000"/>
                                        <p:tgtEl>
                                          <p:spTgt spid="52"/>
                                        </p:tgtEl>
                                      </p:cBhvr>
                                    </p:animEffect>
                                    <p:anim calcmode="lin" valueType="num">
                                      <p:cBhvr>
                                        <p:cTn id="93" dur="1000" fill="hold"/>
                                        <p:tgtEl>
                                          <p:spTgt spid="52"/>
                                        </p:tgtEl>
                                        <p:attrNameLst>
                                          <p:attrName>ppt_x</p:attrName>
                                        </p:attrNameLst>
                                      </p:cBhvr>
                                      <p:tavLst>
                                        <p:tav tm="0">
                                          <p:val>
                                            <p:strVal val="#ppt_x"/>
                                          </p:val>
                                        </p:tav>
                                        <p:tav tm="100000">
                                          <p:val>
                                            <p:strVal val="#ppt_x"/>
                                          </p:val>
                                        </p:tav>
                                      </p:tavLst>
                                    </p:anim>
                                    <p:anim calcmode="lin" valueType="num">
                                      <p:cBhvr>
                                        <p:cTn id="94" dur="10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wipe(left)">
                                      <p:cBhvr>
                                        <p:cTn id="98" dur="500"/>
                                        <p:tgtEl>
                                          <p:spTgt spid="53"/>
                                        </p:tgtEl>
                                      </p:cBhvr>
                                    </p:animEffect>
                                  </p:childTnLst>
                                </p:cTn>
                              </p:par>
                            </p:childTnLst>
                          </p:cTn>
                        </p:par>
                        <p:par>
                          <p:cTn id="99" fill="hold">
                            <p:stCondLst>
                              <p:cond delay="11500"/>
                            </p:stCondLst>
                            <p:childTnLst>
                              <p:par>
                                <p:cTn id="100" presetID="22" presetClass="entr" presetSubtype="8"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left)">
                                      <p:cBhvr>
                                        <p:cTn id="10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4" grpId="0" animBg="1"/>
      <p:bldP spid="26" grpId="0"/>
      <p:bldP spid="27" grpId="0"/>
      <p:bldP spid="28" grpId="0" animBg="1"/>
      <p:bldP spid="40" grpId="0"/>
      <p:bldP spid="41" grpId="0"/>
      <p:bldP spid="44" grpId="0" animBg="1"/>
      <p:bldP spid="46" grpId="0"/>
      <p:bldP spid="47" grpId="0"/>
      <p:bldP spid="48" grpId="0" animBg="1"/>
      <p:bldP spid="50" grpId="0"/>
      <p:bldP spid="51" grpId="0"/>
      <p:bldP spid="52" grpId="0" animBg="1"/>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D5"/>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5" name="直接连接符 14"/>
          <p:cNvCxnSpPr/>
          <p:nvPr>
            <p:custDataLst>
              <p:tags r:id="rId1"/>
            </p:custDataLst>
          </p:nvPr>
        </p:nvCxnSpPr>
        <p:spPr>
          <a:xfrm>
            <a:off x="3454700" y="15091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
            </p:custDataLst>
          </p:nvPr>
        </p:nvCxnSpPr>
        <p:spPr>
          <a:xfrm>
            <a:off x="3454700" y="3439504"/>
            <a:ext cx="5457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3"/>
            </p:custDataLst>
          </p:nvPr>
        </p:nvSpPr>
        <p:spPr>
          <a:xfrm>
            <a:off x="3454699" y="1744055"/>
            <a:ext cx="1814512" cy="1462087"/>
          </a:xfrm>
          <a:prstGeom prst="rect">
            <a:avLst/>
          </a:prstGeom>
          <a:noFill/>
        </p:spPr>
        <p:txBody>
          <a:bodyPr lIns="0" tIns="0" rIns="0" bIns="0" anchor="ctr"/>
          <a:lstStyle/>
          <a:p>
            <a:pPr algn="ctr">
              <a:defRPr/>
            </a:pPr>
            <a:r>
              <a:rPr lang="en-US" altLang="zh-CN" sz="11500" spc="-500" dirty="0">
                <a:solidFill>
                  <a:schemeClr val="accent1"/>
                </a:solidFill>
                <a:latin typeface="Arial" panose="020B0604020202020204" pitchFamily="34" charset="0"/>
                <a:ea typeface="微软雅黑" panose="020B0503020204020204" pitchFamily="34" charset="-122"/>
              </a:rPr>
              <a:t>02</a:t>
            </a:r>
            <a:endParaRPr lang="zh-CN" altLang="en-US" sz="11500" spc="-500" dirty="0">
              <a:solidFill>
                <a:schemeClr val="accent1"/>
              </a:solidFill>
              <a:latin typeface="Arial" panose="020B0604020202020204" pitchFamily="34" charset="0"/>
              <a:ea typeface="微软雅黑" panose="020B0503020204020204" pitchFamily="34" charset="-122"/>
            </a:endParaRPr>
          </a:p>
        </p:txBody>
      </p:sp>
      <p:sp>
        <p:nvSpPr>
          <p:cNvPr id="19" name="文本框 8"/>
          <p:cNvSpPr txBox="1">
            <a:spLocks noChangeArrowheads="1"/>
          </p:cNvSpPr>
          <p:nvPr>
            <p:custDataLst>
              <p:tags r:id="rId4"/>
            </p:custDataLst>
          </p:nvPr>
        </p:nvSpPr>
        <p:spPr bwMode="auto">
          <a:xfrm>
            <a:off x="5269211" y="1509104"/>
            <a:ext cx="369093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4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微软雅黑" panose="020B0503020204020204" pitchFamily="34" charset="-122"/>
              </a:rPr>
              <a:t>点击输入标题</a:t>
            </a:r>
          </a:p>
        </p:txBody>
      </p:sp>
      <p:sp>
        <p:nvSpPr>
          <p:cNvPr id="2" name="矩形 1"/>
          <p:cNvSpPr/>
          <p:nvPr/>
        </p:nvSpPr>
        <p:spPr>
          <a:xfrm>
            <a:off x="3348318" y="3705764"/>
            <a:ext cx="5611829" cy="923330"/>
          </a:xfrm>
          <a:prstGeom prst="rect">
            <a:avLst/>
          </a:prstGeom>
        </p:spPr>
        <p:txBody>
          <a:bodyPr wrap="square">
            <a:spAutoFit/>
          </a:bodyPr>
          <a:lstStyle/>
          <a:p>
            <a:r>
              <a:rPr lang="zh-CN" altLang="en-US" dirty="0">
                <a:solidFill>
                  <a:srgbClr val="47474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输入具体内容输入具体内容输入具体内容输入具体内容输入具体内容输入具体内容输入具体内容输入具体内容输入具体内容</a:t>
            </a:r>
            <a:endParaRPr lang="zh-CN" altLang="en-US" dirty="0">
              <a:solidFill>
                <a:srgbClr val="474747"/>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14:ferris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12.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14.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16.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1.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22.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23.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24.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28.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29.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31.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4.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5"/>
</p:tagLst>
</file>

<file path=ppt/tags/tag35.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Straight Connector 6"/>
</p:tagLst>
</file>

<file path=ppt/tags/tag36.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TextBox 7"/>
</p:tagLst>
</file>

<file path=ppt/tags/tag37.xml><?xml version="1.0" encoding="utf-8"?>
<p:tagLst xmlns:a="http://schemas.openxmlformats.org/drawingml/2006/main" xmlns:r="http://schemas.openxmlformats.org/officeDocument/2006/relationships" xmlns:p="http://schemas.openxmlformats.org/presentationml/2006/main">
  <p:tag name="MH" val="20171020112422"/>
  <p:tag name="MH_LIBRARY" val="GRAPHIC"/>
  <p:tag name="MH_ORDER" val="文本框 8"/>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4.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6.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NUMBER"/>
  <p:tag name="ID" val="553520"/>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OTHERS"/>
  <p:tag name="ID" val="553520"/>
</p:tagLst>
</file>

<file path=ppt/tags/tag9.xml><?xml version="1.0" encoding="utf-8"?>
<p:tagLst xmlns:a="http://schemas.openxmlformats.org/drawingml/2006/main" xmlns:r="http://schemas.openxmlformats.org/officeDocument/2006/relationships" xmlns:p="http://schemas.openxmlformats.org/presentationml/2006/main">
  <p:tag name="MH" val="20171020112008"/>
  <p:tag name="MH_LIBRARY" val="CONTENTS"/>
  <p:tag name="MH_TYPE" val="ENTRY"/>
  <p:tag name="ID" val="553520"/>
  <p:tag name="MH_ORDER" val="3"/>
</p:tagLst>
</file>

<file path=ppt/theme/theme1.xml><?xml version="1.0" encoding="utf-8"?>
<a:theme xmlns:a="http://schemas.openxmlformats.org/drawingml/2006/main" name="办公资源：www.bangongziyuan.com​​">
  <a:themeElements>
    <a:clrScheme name="新建">
      <a:dk1>
        <a:srgbClr val="C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FF7F7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1740</Words>
  <Application>Microsoft Office PowerPoint</Application>
  <PresentationFormat>宽屏</PresentationFormat>
  <Paragraphs>160</Paragraphs>
  <Slides>20</Slides>
  <Notes>20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Bebas Neue</vt:lpstr>
      <vt:lpstr>Impact MT Std</vt:lpstr>
      <vt:lpstr>Lato Light</vt:lpstr>
      <vt:lpstr>阿里巴巴普惠体 B</vt:lpstr>
      <vt:lpstr>阿里巴巴普惠体 H</vt:lpstr>
      <vt:lpstr>阿里巴巴普惠体 M</vt:lpstr>
      <vt:lpstr>阿里巴巴普惠体 R</vt:lpstr>
      <vt:lpstr>等线</vt:lpstr>
      <vt:lpstr>等线 Light</vt:lpstr>
      <vt:lpstr>方正美黑简体</vt:lpstr>
      <vt:lpstr>微软雅黑</vt:lpstr>
      <vt:lpstr>Arial</vt:lpstr>
      <vt:lpstr>Calibri</vt:lpstr>
      <vt:lpstr>办公资源：www.bangongziyuan.com​​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办公资源网</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党政主题教育培训PPT模板</dc:title>
  <dc:subject>党政主题教育PPT</dc:subject>
  <dc:creator>办公资源网:www.bangongziyuan.com</dc:creator>
  <cp:keywords>办公资源网:www.bangongziyuan.com</cp:keywords>
  <dc:description>办公资源网:www.bangongziyuan.com;</dc:description>
  <cp:lastModifiedBy>天 下</cp:lastModifiedBy>
  <cp:revision>68</cp:revision>
  <dcterms:created xsi:type="dcterms:W3CDTF">2017-10-20T02:51:00Z</dcterms:created>
  <dcterms:modified xsi:type="dcterms:W3CDTF">2021-01-05T07:53:32Z</dcterms:modified>
  <cp:category>PPT模板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